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21" r:id="rId4"/>
  </p:sldMasterIdLst>
  <p:notesMasterIdLst>
    <p:notesMasterId r:id="rId19"/>
  </p:notesMasterIdLst>
  <p:handoutMasterIdLst>
    <p:handoutMasterId r:id="rId20"/>
  </p:handoutMasterIdLst>
  <p:sldIdLst>
    <p:sldId id="256" r:id="rId5"/>
    <p:sldId id="279" r:id="rId6"/>
    <p:sldId id="294" r:id="rId7"/>
    <p:sldId id="275" r:id="rId8"/>
    <p:sldId id="298" r:id="rId9"/>
    <p:sldId id="287" r:id="rId10"/>
    <p:sldId id="292" r:id="rId11"/>
    <p:sldId id="301" r:id="rId12"/>
    <p:sldId id="302" r:id="rId13"/>
    <p:sldId id="299" r:id="rId14"/>
    <p:sldId id="289" r:id="rId15"/>
    <p:sldId id="296" r:id="rId16"/>
    <p:sldId id="297" r:id="rId17"/>
    <p:sldId id="295" r:id="rId18"/>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53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63B9"/>
    <a:srgbClr val="724077"/>
    <a:srgbClr val="A5D8E2"/>
    <a:srgbClr val="A4D1E5"/>
    <a:srgbClr val="BBE2E3"/>
    <a:srgbClr val="304554"/>
    <a:srgbClr val="000000"/>
    <a:srgbClr val="254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FE487-A74E-B17B-0017-164DCDAD5DA6}" v="5" dt="2022-08-23T16:10:31.062"/>
    <p1510:client id="{05F3AF1A-AA47-3FAA-C26F-F5EE9526895F}" v="31" dt="2022-08-24T12:22:58.006"/>
    <p1510:client id="{2ADAD981-6C23-5630-A9DD-4A5F955D9289}" v="5" dt="2022-08-26T11:16:24.746"/>
    <p1510:client id="{2BF0D598-7D19-BB9E-BB71-E9E921762F3D}" v="312" dt="2021-09-01T09:45:58.752"/>
    <p1510:client id="{3DF5347C-3EF4-90E6-A9D5-F0AE716FB286}" v="40" dt="2022-08-26T15:26:59.665"/>
    <p1510:client id="{48EA6764-297C-DE04-A7B4-1918A2212341}" v="102" dt="2022-08-23T16:18:27.618"/>
    <p1510:client id="{721C90CA-4580-614F-120C-DBCEB3FB0B9E}" v="163" dt="2022-08-24T12:52:12.803"/>
    <p1510:client id="{814D265A-6152-9C7F-CD58-40EBAC99FC38}" v="60" dt="2022-08-23T16:24:05.399"/>
    <p1510:client id="{8BF92FB8-5204-6AFD-548C-541520EDC756}" v="9" dt="2022-08-23T16:15:01.155"/>
    <p1510:client id="{8C62FE6B-2AD3-D464-0C6D-EA26AC1C4B41}" v="6" dt="2021-09-01T09:34:32.491"/>
    <p1510:client id="{C7DFA184-4869-C5BA-EC16-11A997DE25AF}" v="69" dt="2022-08-25T14:36:50.570"/>
    <p1510:client id="{D2CDDA20-B42E-97A1-D818-4400407B9EBC}" v="287" dt="2022-08-26T10:11:04.444"/>
    <p1510:client id="{F489FB51-0118-2D71-F9C3-58B5938A0046}" v="4" dt="2022-08-23T16:29:09.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72"/>
      </p:cViewPr>
      <p:guideLst>
        <p:guide orient="horz" pos="2160"/>
        <p:guide pos="53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641" tIns="45821" rIns="91641" bIns="45821" numCol="1" anchor="t" anchorCtr="0" compatLnSpc="1">
            <a:prstTxWarp prst="textNoShape">
              <a:avLst/>
            </a:prstTxWarp>
          </a:bodyPr>
          <a:lstStyle>
            <a:lvl1pPr>
              <a:defRPr sz="1200">
                <a:latin typeface="Arial" panose="020B0604020202020204" pitchFamily="34"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56038" y="0"/>
            <a:ext cx="2949575" cy="496888"/>
          </a:xfrm>
          <a:prstGeom prst="rect">
            <a:avLst/>
          </a:prstGeom>
        </p:spPr>
        <p:txBody>
          <a:bodyPr vert="horz" wrap="square" lIns="91641" tIns="45821" rIns="91641" bIns="45821" numCol="1" anchor="t" anchorCtr="0" compatLnSpc="1">
            <a:prstTxWarp prst="textNoShape">
              <a:avLst/>
            </a:prstTxWarp>
          </a:bodyPr>
          <a:lstStyle>
            <a:lvl1pPr algn="r">
              <a:defRPr sz="1200"/>
            </a:lvl1pPr>
          </a:lstStyle>
          <a:p>
            <a:pPr>
              <a:defRPr/>
            </a:pPr>
            <a:fld id="{772DD8DA-6083-4C55-8C6B-E36423BB576B}" type="datetimeFigureOut">
              <a:rPr lang="en-US" altLang="en-US"/>
              <a:pPr>
                <a:defRPr/>
              </a:pPr>
              <a:t>8/31/2022</a:t>
            </a:fld>
            <a:endParaRPr lang="en-US" altLang="en-US"/>
          </a:p>
        </p:txBody>
      </p:sp>
      <p:sp>
        <p:nvSpPr>
          <p:cNvPr id="4" name="Footer Placeholder 3"/>
          <p:cNvSpPr>
            <a:spLocks noGrp="1"/>
          </p:cNvSpPr>
          <p:nvPr>
            <p:ph type="ftr" sz="quarter" idx="2"/>
          </p:nvPr>
        </p:nvSpPr>
        <p:spPr>
          <a:xfrm>
            <a:off x="0" y="9440863"/>
            <a:ext cx="2949575" cy="496887"/>
          </a:xfrm>
          <a:prstGeom prst="rect">
            <a:avLst/>
          </a:prstGeom>
        </p:spPr>
        <p:txBody>
          <a:bodyPr vert="horz" wrap="square" lIns="91641" tIns="45821" rIns="91641" bIns="45821" numCol="1" anchor="b" anchorCtr="0" compatLnSpc="1">
            <a:prstTxWarp prst="textNoShape">
              <a:avLst/>
            </a:prstTxWarp>
          </a:bodyPr>
          <a:lstStyle>
            <a:lvl1pPr>
              <a:defRPr sz="1200">
                <a:latin typeface="Arial" panose="020B0604020202020204" pitchFamily="34"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wrap="square" lIns="91641" tIns="45821" rIns="91641" bIns="45821" numCol="1" anchor="b" anchorCtr="0" compatLnSpc="1">
            <a:prstTxWarp prst="textNoShape">
              <a:avLst/>
            </a:prstTxWarp>
          </a:bodyPr>
          <a:lstStyle>
            <a:lvl1pPr algn="r">
              <a:defRPr sz="1200"/>
            </a:lvl1pPr>
          </a:lstStyle>
          <a:p>
            <a:pPr>
              <a:defRPr/>
            </a:pPr>
            <a:fld id="{8FDBEFBF-A168-42E1-82AB-FA1518061F72}" type="slidenum">
              <a:rPr lang="en-US" altLang="en-US"/>
              <a:pPr>
                <a:defRPr/>
              </a:pPr>
              <a:t>‹#›</a:t>
            </a:fld>
            <a:endParaRPr lang="en-US" altLang="en-US"/>
          </a:p>
        </p:txBody>
      </p:sp>
    </p:spTree>
    <p:extLst>
      <p:ext uri="{BB962C8B-B14F-4D97-AF65-F5344CB8AC3E}">
        <p14:creationId xmlns:p14="http://schemas.microsoft.com/office/powerpoint/2010/main" val="244433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641" tIns="45821" rIns="91641" bIns="45821" numCol="1" anchor="t" anchorCtr="0" compatLnSpc="1">
            <a:prstTxWarp prst="textNoShape">
              <a:avLst/>
            </a:prstTxWarp>
          </a:bodyPr>
          <a:lstStyle>
            <a:lvl1pPr>
              <a:defRPr sz="1200">
                <a:latin typeface="Arial" panose="020B0604020202020204" pitchFamily="34" charset="0"/>
                <a:ea typeface="ＭＳ Ｐゴシック" charset="-128"/>
                <a:cs typeface="+mn-cs"/>
              </a:defRPr>
            </a:lvl1pPr>
          </a:lstStyle>
          <a:p>
            <a:pPr>
              <a:defRPr/>
            </a:pPr>
            <a:endParaRPr lang="en-US"/>
          </a:p>
        </p:txBody>
      </p:sp>
      <p:sp>
        <p:nvSpPr>
          <p:cNvPr id="18435" name="Rectangle 3"/>
          <p:cNvSpPr>
            <a:spLocks noGrp="1" noChangeArrowheads="1"/>
          </p:cNvSpPr>
          <p:nvPr>
            <p:ph type="dt" idx="1"/>
          </p:nvPr>
        </p:nvSpPr>
        <p:spPr bwMode="auto">
          <a:xfrm>
            <a:off x="3857625" y="0"/>
            <a:ext cx="2949575" cy="496888"/>
          </a:xfrm>
          <a:prstGeom prst="rect">
            <a:avLst/>
          </a:prstGeom>
          <a:noFill/>
          <a:ln w="9525">
            <a:noFill/>
            <a:miter lim="800000"/>
            <a:headEnd/>
            <a:tailEnd/>
          </a:ln>
        </p:spPr>
        <p:txBody>
          <a:bodyPr vert="horz" wrap="square" lIns="91641" tIns="45821" rIns="91641" bIns="45821" numCol="1" anchor="t" anchorCtr="0" compatLnSpc="1">
            <a:prstTxWarp prst="textNoShape">
              <a:avLst/>
            </a:prstTxWarp>
          </a:bodyPr>
          <a:lstStyle>
            <a:lvl1pPr algn="r">
              <a:defRPr sz="1200">
                <a:latin typeface="Arial" panose="020B0604020202020204" pitchFamily="34" charset="0"/>
                <a:ea typeface="ＭＳ Ｐゴシック" charset="-128"/>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08050" y="4721225"/>
            <a:ext cx="4991100" cy="4471988"/>
          </a:xfrm>
          <a:prstGeom prst="rect">
            <a:avLst/>
          </a:prstGeom>
          <a:noFill/>
          <a:ln w="9525">
            <a:noFill/>
            <a:miter lim="800000"/>
            <a:headEnd/>
            <a:tailEnd/>
          </a:ln>
        </p:spPr>
        <p:txBody>
          <a:bodyPr vert="horz" wrap="square" lIns="91641" tIns="45821" rIns="91641" bIns="458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9442450"/>
            <a:ext cx="2949575" cy="496888"/>
          </a:xfrm>
          <a:prstGeom prst="rect">
            <a:avLst/>
          </a:prstGeom>
          <a:noFill/>
          <a:ln w="9525">
            <a:noFill/>
            <a:miter lim="800000"/>
            <a:headEnd/>
            <a:tailEnd/>
          </a:ln>
        </p:spPr>
        <p:txBody>
          <a:bodyPr vert="horz" wrap="square" lIns="91641" tIns="45821" rIns="91641" bIns="45821" numCol="1" anchor="b" anchorCtr="0" compatLnSpc="1">
            <a:prstTxWarp prst="textNoShape">
              <a:avLst/>
            </a:prstTxWarp>
          </a:bodyPr>
          <a:lstStyle>
            <a:lvl1pPr>
              <a:defRPr sz="1200">
                <a:latin typeface="Arial" panose="020B0604020202020204" pitchFamily="34" charset="0"/>
                <a:ea typeface="ＭＳ Ｐゴシック" charset="-128"/>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57625" y="9442450"/>
            <a:ext cx="2949575" cy="496888"/>
          </a:xfrm>
          <a:prstGeom prst="rect">
            <a:avLst/>
          </a:prstGeom>
          <a:noFill/>
          <a:ln w="9525">
            <a:noFill/>
            <a:miter lim="800000"/>
            <a:headEnd/>
            <a:tailEnd/>
          </a:ln>
        </p:spPr>
        <p:txBody>
          <a:bodyPr vert="horz" wrap="square" lIns="91641" tIns="45821" rIns="91641" bIns="45821" numCol="1" anchor="b" anchorCtr="0" compatLnSpc="1">
            <a:prstTxWarp prst="textNoShape">
              <a:avLst/>
            </a:prstTxWarp>
          </a:bodyPr>
          <a:lstStyle>
            <a:lvl1pPr algn="r">
              <a:defRPr sz="1200"/>
            </a:lvl1pPr>
          </a:lstStyle>
          <a:p>
            <a:pPr>
              <a:defRPr/>
            </a:pPr>
            <a:fld id="{E5EBADA1-087A-42CA-B4C6-3F5BB47F0D3F}" type="slidenum">
              <a:rPr lang="en-US" altLang="en-US"/>
              <a:pPr>
                <a:defRPr/>
              </a:pPr>
              <a:t>‹#›</a:t>
            </a:fld>
            <a:endParaRPr lang="en-US" altLang="en-US"/>
          </a:p>
        </p:txBody>
      </p:sp>
    </p:spTree>
    <p:extLst>
      <p:ext uri="{BB962C8B-B14F-4D97-AF65-F5344CB8AC3E}">
        <p14:creationId xmlns:p14="http://schemas.microsoft.com/office/powerpoint/2010/main" val="104932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Different campus</a:t>
            </a:r>
            <a:r>
              <a:rPr lang="en-IE" baseline="0"/>
              <a:t> map</a:t>
            </a:r>
            <a:endParaRPr lang="en-IE"/>
          </a:p>
        </p:txBody>
      </p:sp>
      <p:sp>
        <p:nvSpPr>
          <p:cNvPr id="4" name="Slide Number Placeholder 3"/>
          <p:cNvSpPr>
            <a:spLocks noGrp="1"/>
          </p:cNvSpPr>
          <p:nvPr>
            <p:ph type="sldNum" sz="quarter" idx="10"/>
          </p:nvPr>
        </p:nvSpPr>
        <p:spPr/>
        <p:txBody>
          <a:bodyPr/>
          <a:lstStyle/>
          <a:p>
            <a:pPr>
              <a:defRPr/>
            </a:pPr>
            <a:fld id="{E5EBADA1-087A-42CA-B4C6-3F5BB47F0D3F}" type="slidenum">
              <a:rPr lang="en-US" altLang="en-US" smtClean="0"/>
              <a:pPr>
                <a:defRPr/>
              </a:pPr>
              <a:t>3</a:t>
            </a:fld>
            <a:endParaRPr lang="en-US" altLang="en-US"/>
          </a:p>
        </p:txBody>
      </p:sp>
    </p:spTree>
    <p:extLst>
      <p:ext uri="{BB962C8B-B14F-4D97-AF65-F5344CB8AC3E}">
        <p14:creationId xmlns:p14="http://schemas.microsoft.com/office/powerpoint/2010/main" val="268605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a:defRPr/>
            </a:pPr>
            <a:fld id="{E5EBADA1-087A-42CA-B4C6-3F5BB47F0D3F}" type="slidenum">
              <a:rPr lang="en-US" altLang="en-US" smtClean="0"/>
              <a:pPr>
                <a:defRPr/>
              </a:pPr>
              <a:t>4</a:t>
            </a:fld>
            <a:endParaRPr lang="en-US" altLang="en-US"/>
          </a:p>
        </p:txBody>
      </p:sp>
    </p:spTree>
    <p:extLst>
      <p:ext uri="{BB962C8B-B14F-4D97-AF65-F5344CB8AC3E}">
        <p14:creationId xmlns:p14="http://schemas.microsoft.com/office/powerpoint/2010/main" val="383114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5400" b="1">
                <a:solidFill>
                  <a:srgbClr val="B870B8"/>
                </a:solidFill>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F9181F58-BDDB-4EA9-9668-17B533C7D8E8}" type="datetimeFigureOut">
              <a:rPr lang="en-US" altLang="en-US"/>
              <a:pPr>
                <a:defRPr/>
              </a:pPr>
              <a:t>8/31/2022</a:t>
            </a:fld>
            <a:endParaRPr lang="en-US" alt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244648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 name="Date Placeholder 4"/>
          <p:cNvSpPr>
            <a:spLocks noGrp="1"/>
          </p:cNvSpPr>
          <p:nvPr>
            <p:ph type="dt" sz="half" idx="19"/>
          </p:nvPr>
        </p:nvSpPr>
        <p:spPr/>
        <p:txBody>
          <a:bodyPr/>
          <a:lstStyle>
            <a:lvl1pPr>
              <a:defRPr/>
            </a:lvl1pPr>
          </a:lstStyle>
          <a:p>
            <a:pPr>
              <a:defRPr/>
            </a:pPr>
            <a:fld id="{AA6FB473-9878-4615-8BA8-4E1DDDC50E6B}" type="datetimeFigureOut">
              <a:rPr lang="en-US" altLang="en-US"/>
              <a:pPr>
                <a:defRPr/>
              </a:pPr>
              <a:t>8/31/2022</a:t>
            </a:fld>
            <a:endParaRPr lang="en-US" altLang="en-US"/>
          </a:p>
        </p:txBody>
      </p:sp>
      <p:sp>
        <p:nvSpPr>
          <p:cNvPr id="9" name="Footer Placeholder 5"/>
          <p:cNvSpPr>
            <a:spLocks noGrp="1"/>
          </p:cNvSpPr>
          <p:nvPr>
            <p:ph type="ftr" sz="quarter" idx="20"/>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10" name="Slide Number Placeholder 6"/>
          <p:cNvSpPr>
            <a:spLocks noGrp="1"/>
          </p:cNvSpPr>
          <p:nvPr>
            <p:ph type="sldNum" sz="quarter" idx="21"/>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1CF9D53-D47A-48AD-8C7A-F2799F86C5AE}" type="slidenum">
              <a:rPr lang="en-US" altLang="en-US"/>
              <a:pPr>
                <a:defRPr/>
              </a:pPr>
              <a:t>‹#›</a:t>
            </a:fld>
            <a:endParaRPr lang="en-US" altLang="en-US"/>
          </a:p>
        </p:txBody>
      </p:sp>
    </p:spTree>
    <p:extLst>
      <p:ext uri="{BB962C8B-B14F-4D97-AF65-F5344CB8AC3E}">
        <p14:creationId xmlns:p14="http://schemas.microsoft.com/office/powerpoint/2010/main" val="424478978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E653F158-D24D-4C20-B4C7-E35B195088F6}" type="datetimeFigureOut">
              <a:rPr lang="en-US" altLang="en-US"/>
              <a:pPr>
                <a:defRPr/>
              </a:pPr>
              <a:t>8/31/2022</a:t>
            </a:fld>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6" name="Slide Number Placeholder 4"/>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2F15B8A-E34C-49EF-9B39-99B128ADB998}" type="slidenum">
              <a:rPr lang="en-US" altLang="en-US"/>
              <a:pPr>
                <a:defRPr/>
              </a:pPr>
              <a:t>‹#›</a:t>
            </a:fld>
            <a:endParaRPr lang="en-US" altLang="en-US"/>
          </a:p>
        </p:txBody>
      </p:sp>
    </p:spTree>
    <p:extLst>
      <p:ext uri="{BB962C8B-B14F-4D97-AF65-F5344CB8AC3E}">
        <p14:creationId xmlns:p14="http://schemas.microsoft.com/office/powerpoint/2010/main" val="387300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98860-32B5-4CDB-BEFA-F66934ABDCCD}" type="datetimeFigureOut">
              <a:rPr lang="en-US" altLang="en-US"/>
              <a:pPr>
                <a:defRPr/>
              </a:pPr>
              <a:t>8/31/2022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213188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TextBox 5"/>
          <p:cNvSpPr txBox="1">
            <a:spLocks noChangeArrowheads="1"/>
          </p:cNvSpPr>
          <p:nvPr/>
        </p:nvSpPr>
        <p:spPr bwMode="auto">
          <a:xfrm>
            <a:off x="425450" y="174625"/>
            <a:ext cx="412750" cy="831850"/>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5400" b="1">
                <a:solidFill>
                  <a:srgbClr val="B870B8"/>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587C2279-96EE-42A3-8224-46B2F1D2B7D2}" type="datetimeFigureOut">
              <a:rPr lang="en-US" altLang="en-US"/>
              <a:pPr>
                <a:defRPr/>
              </a:pPr>
              <a:t>8/31/2022</a:t>
            </a:fld>
            <a:endParaRPr lang="en-US" alt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243288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989388" y="3370263"/>
            <a:ext cx="220662" cy="369887"/>
          </a:xfrm>
          <a:prstGeom prst="rect">
            <a:avLst/>
          </a:prstGeom>
          <a:noFill/>
          <a:ln>
            <a:noFill/>
          </a:ln>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B870B8"/>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6" y="228600"/>
            <a:ext cx="3460658"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4"/>
          <p:cNvSpPr>
            <a:spLocks noGrp="1"/>
          </p:cNvSpPr>
          <p:nvPr>
            <p:ph type="dt" sz="half" idx="10"/>
          </p:nvPr>
        </p:nvSpPr>
        <p:spPr>
          <a:xfrm>
            <a:off x="7391400" y="6423025"/>
            <a:ext cx="1536700" cy="365125"/>
          </a:xfrm>
        </p:spPr>
        <p:txBody>
          <a:bodyPr/>
          <a:lstStyle>
            <a:lvl1pPr>
              <a:defRPr/>
            </a:lvl1pPr>
          </a:lstStyle>
          <a:p>
            <a:pPr>
              <a:defRPr/>
            </a:pPr>
            <a:fld id="{E6E05EE1-07C6-42DE-ABF3-0FC3BBD0154A}" type="datetimeFigureOut">
              <a:rPr lang="en-US" altLang="en-US"/>
              <a:pPr>
                <a:defRPr/>
              </a:pPr>
              <a:t>8/31/2022</a:t>
            </a:fld>
            <a:endParaRPr lang="en-US" altLang="en-US"/>
          </a:p>
        </p:txBody>
      </p:sp>
      <p:sp>
        <p:nvSpPr>
          <p:cNvPr id="7" name="Footer Placeholder 5"/>
          <p:cNvSpPr>
            <a:spLocks noGrp="1"/>
          </p:cNvSpPr>
          <p:nvPr>
            <p:ph type="ftr" sz="quarter" idx="11"/>
          </p:nvPr>
        </p:nvSpPr>
        <p:spPr>
          <a:xfrm>
            <a:off x="4191000" y="6423025"/>
            <a:ext cx="3005138" cy="365125"/>
          </a:xfrm>
        </p:spPr>
        <p:txBody>
          <a:bodyPr/>
          <a:lstStyle>
            <a:lvl1pPr>
              <a:defRPr/>
            </a:lvl1pPr>
          </a:lstStyle>
          <a:p>
            <a:pPr>
              <a:defRPr/>
            </a:pPr>
            <a:r>
              <a:rPr lang="en-US"/>
              <a:t>J.E. Cairnes School of Business &amp; Economics</a:t>
            </a:r>
          </a:p>
          <a:p>
            <a:pPr>
              <a:defRPr/>
            </a:pPr>
            <a:r>
              <a:rPr lang="en-US"/>
              <a:t>http://www.cairnes.nuigalway.ie/</a:t>
            </a:r>
          </a:p>
        </p:txBody>
      </p:sp>
      <p:sp>
        <p:nvSpPr>
          <p:cNvPr id="8" name="Slide Number Placeholder 6"/>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D89B192-EE9B-4E64-80A3-A71BB81F8B6B}" type="slidenum">
              <a:rPr lang="en-US" altLang="en-US"/>
              <a:pPr>
                <a:defRPr/>
              </a:pPr>
              <a:t>‹#›</a:t>
            </a:fld>
            <a:endParaRPr lang="en-US" altLang="en-US"/>
          </a:p>
        </p:txBody>
      </p:sp>
    </p:spTree>
    <p:extLst>
      <p:ext uri="{BB962C8B-B14F-4D97-AF65-F5344CB8AC3E}">
        <p14:creationId xmlns:p14="http://schemas.microsoft.com/office/powerpoint/2010/main" val="424644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327025" y="4632325"/>
            <a:ext cx="220663" cy="369888"/>
          </a:xfrm>
          <a:prstGeom prst="rect">
            <a:avLst/>
          </a:prstGeom>
          <a:noFill/>
          <a:ln>
            <a:noFill/>
          </a:ln>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B870B8"/>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28600"/>
            <a:ext cx="637838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4"/>
          <p:cNvSpPr>
            <a:spLocks noGrp="1"/>
          </p:cNvSpPr>
          <p:nvPr>
            <p:ph type="dt" sz="half" idx="10"/>
          </p:nvPr>
        </p:nvSpPr>
        <p:spPr/>
        <p:txBody>
          <a:bodyPr/>
          <a:lstStyle>
            <a:lvl1pPr>
              <a:defRPr/>
            </a:lvl1pPr>
          </a:lstStyle>
          <a:p>
            <a:pPr>
              <a:defRPr/>
            </a:pPr>
            <a:fld id="{91F49CF0-FE5F-42F4-929F-B03CECE3C232}" type="datetimeFigureOut">
              <a:rPr lang="en-US" altLang="en-US"/>
              <a:pPr>
                <a:defRPr/>
              </a:pPr>
              <a:t>8/31/2022</a:t>
            </a:fld>
            <a:endParaRPr lang="en-US" altLang="en-US"/>
          </a:p>
        </p:txBody>
      </p:sp>
      <p:sp>
        <p:nvSpPr>
          <p:cNvPr id="9" name="Footer Placeholder 5"/>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10" name="Slide Number Placeholder 6"/>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119ABB6-6416-4774-AD0A-5AAF80268E67}" type="slidenum">
              <a:rPr lang="en-US" altLang="en-US"/>
              <a:pPr>
                <a:defRPr/>
              </a:pPr>
              <a:t>‹#›</a:t>
            </a:fld>
            <a:endParaRPr lang="en-US" altLang="en-US"/>
          </a:p>
        </p:txBody>
      </p:sp>
    </p:spTree>
    <p:extLst>
      <p:ext uri="{BB962C8B-B14F-4D97-AF65-F5344CB8AC3E}">
        <p14:creationId xmlns:p14="http://schemas.microsoft.com/office/powerpoint/2010/main" val="198592222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TextBox 6"/>
          <p:cNvSpPr txBox="1">
            <a:spLocks noChangeArrowheads="1"/>
          </p:cNvSpPr>
          <p:nvPr/>
        </p:nvSpPr>
        <p:spPr bwMode="auto">
          <a:xfrm>
            <a:off x="425450" y="174625"/>
            <a:ext cx="412750" cy="831850"/>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5400" b="1">
                <a:solidFill>
                  <a:srgbClr val="B870B8"/>
                </a:solidFill>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F2F2E010-16BE-4819-8E43-CBE9820BE8EE}" type="datetimeFigureOut">
              <a:rPr lang="en-US" altLang="en-US"/>
              <a:pPr>
                <a:defRPr/>
              </a:pPr>
              <a:t>8/31/2022</a:t>
            </a:fld>
            <a:endParaRPr lang="en-US" alt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r>
              <a:rPr lang="en-US"/>
              <a:t>J.E. Cairnes School of Business &amp; Economics</a:t>
            </a:r>
          </a:p>
          <a:p>
            <a:pPr>
              <a:defRPr/>
            </a:pPr>
            <a:r>
              <a:rPr lang="en-US"/>
              <a:t>http://www.cairnes.nuigalway.ie/</a:t>
            </a:r>
          </a:p>
        </p:txBody>
      </p:sp>
      <p:sp>
        <p:nvSpPr>
          <p:cNvPr id="11" name="Slide Number Placeholder 6"/>
          <p:cNvSpPr>
            <a:spLocks noGrp="1"/>
          </p:cNvSpPr>
          <p:nvPr>
            <p:ph type="sldNum" sz="quarter" idx="17"/>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D06F0B5-0E10-451D-937F-3731F087AF9F}" type="slidenum">
              <a:rPr lang="en-US" altLang="en-US"/>
              <a:pPr>
                <a:defRPr/>
              </a:pPr>
              <a:t>‹#›</a:t>
            </a:fld>
            <a:endParaRPr lang="en-US" altLang="en-US"/>
          </a:p>
        </p:txBody>
      </p:sp>
    </p:spTree>
    <p:extLst>
      <p:ext uri="{BB962C8B-B14F-4D97-AF65-F5344CB8AC3E}">
        <p14:creationId xmlns:p14="http://schemas.microsoft.com/office/powerpoint/2010/main" val="1174954713"/>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25450" y="174625"/>
            <a:ext cx="412750" cy="831850"/>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5400" b="1">
                <a:solidFill>
                  <a:srgbClr val="B870B8"/>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GB"/>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GB" noProof="0"/>
              <a:t>Drag picture to placeholder or click icon to add</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4FE7701A-480F-4174-955F-FDAD8054EBC2}" type="datetimeFigureOut">
              <a:rPr lang="en-US" altLang="en-US"/>
              <a:pPr>
                <a:defRPr/>
              </a:pPr>
              <a:t>8/31/2022</a:t>
            </a:fld>
            <a:endParaRPr lang="en-US" alt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r>
              <a:rPr lang="en-US"/>
              <a:t>J.E. Cairnes School of Business &amp; Economics</a:t>
            </a:r>
          </a:p>
          <a:p>
            <a:pPr>
              <a:defRPr/>
            </a:pPr>
            <a:r>
              <a:rPr lang="en-US"/>
              <a:t>http://www.cairnes.nuigalway.ie/</a:t>
            </a:r>
          </a:p>
        </p:txBody>
      </p:sp>
      <p:sp>
        <p:nvSpPr>
          <p:cNvPr id="16" name="Slide Number Placeholder 6"/>
          <p:cNvSpPr>
            <a:spLocks noGrp="1"/>
          </p:cNvSpPr>
          <p:nvPr>
            <p:ph type="sldNum" sz="quarter" idx="18"/>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9C5EFAB-5765-4808-B58A-5550E0A3FB36}" type="slidenum">
              <a:rPr lang="en-US" altLang="en-US"/>
              <a:pPr>
                <a:defRPr/>
              </a:pPr>
              <a:t>‹#›</a:t>
            </a:fld>
            <a:endParaRPr lang="en-US" altLang="en-US"/>
          </a:p>
        </p:txBody>
      </p:sp>
    </p:spTree>
    <p:extLst>
      <p:ext uri="{BB962C8B-B14F-4D97-AF65-F5344CB8AC3E}">
        <p14:creationId xmlns:p14="http://schemas.microsoft.com/office/powerpoint/2010/main" val="62402251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TextBox 7"/>
          <p:cNvSpPr txBox="1">
            <a:spLocks noChangeArrowheads="1"/>
          </p:cNvSpPr>
          <p:nvPr/>
        </p:nvSpPr>
        <p:spPr bwMode="auto">
          <a:xfrm>
            <a:off x="4749800" y="3370263"/>
            <a:ext cx="220663" cy="369887"/>
          </a:xfrm>
          <a:prstGeom prst="rect">
            <a:avLst/>
          </a:prstGeom>
          <a:noFill/>
          <a:ln>
            <a:noFill/>
          </a:ln>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B870B8"/>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GB"/>
              <a:t>Click to edit Master title style</a:t>
            </a:r>
            <a:endParaRPr/>
          </a:p>
        </p:txBody>
      </p:sp>
      <p:sp>
        <p:nvSpPr>
          <p:cNvPr id="3" name="Picture Placeholder 2"/>
          <p:cNvSpPr>
            <a:spLocks noGrp="1"/>
          </p:cNvSpPr>
          <p:nvPr>
            <p:ph type="pic" idx="1"/>
          </p:nvPr>
        </p:nvSpPr>
        <p:spPr>
          <a:xfrm>
            <a:off x="277905" y="2365248"/>
            <a:ext cx="42401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Picture Placeholder 12"/>
          <p:cNvSpPr>
            <a:spLocks noGrp="1"/>
          </p:cNvSpPr>
          <p:nvPr>
            <p:ph type="pic" sz="quarter" idx="13"/>
          </p:nvPr>
        </p:nvSpPr>
        <p:spPr>
          <a:xfrm>
            <a:off x="277905" y="228600"/>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15" name="Picture Placeholder 12"/>
          <p:cNvSpPr>
            <a:spLocks noGrp="1"/>
          </p:cNvSpPr>
          <p:nvPr>
            <p:ph type="pic" sz="quarter" idx="14"/>
          </p:nvPr>
        </p:nvSpPr>
        <p:spPr>
          <a:xfrm>
            <a:off x="2460625" y="228600"/>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B1F77288-3AFB-4A6F-B472-7E645BEDBB22}" type="datetimeFigureOut">
              <a:rPr lang="en-US" altLang="en-US"/>
              <a:pPr>
                <a:defRPr/>
              </a:pPr>
              <a:t>8/31/2022</a:t>
            </a:fld>
            <a:endParaRPr lang="en-US" alt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r>
              <a:rPr lang="en-US"/>
              <a:t>J.E. Cairnes School of Business &amp; Economics</a:t>
            </a:r>
          </a:p>
          <a:p>
            <a:pPr>
              <a:defRPr/>
            </a:pPr>
            <a:r>
              <a:rPr lang="en-US"/>
              <a:t>http://www.cairnes.nuigalway.ie/</a:t>
            </a:r>
          </a:p>
        </p:txBody>
      </p:sp>
      <p:sp>
        <p:nvSpPr>
          <p:cNvPr id="11" name="Slide Number Placeholder 6"/>
          <p:cNvSpPr>
            <a:spLocks noGrp="1"/>
          </p:cNvSpPr>
          <p:nvPr>
            <p:ph type="sldNum" sz="quarter" idx="17"/>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517D36-497A-4ED8-B0A3-26683FBCADE4}" type="slidenum">
              <a:rPr lang="en-US" altLang="en-US"/>
              <a:pPr>
                <a:defRPr/>
              </a:pPr>
              <a:t>‹#›</a:t>
            </a:fld>
            <a:endParaRPr lang="en-US" altLang="en-US"/>
          </a:p>
        </p:txBody>
      </p:sp>
    </p:spTree>
    <p:extLst>
      <p:ext uri="{BB962C8B-B14F-4D97-AF65-F5344CB8AC3E}">
        <p14:creationId xmlns:p14="http://schemas.microsoft.com/office/powerpoint/2010/main" val="1197049333"/>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TextBox 4"/>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6" name="Date Placeholder 3"/>
          <p:cNvSpPr>
            <a:spLocks noGrp="1"/>
          </p:cNvSpPr>
          <p:nvPr>
            <p:ph type="dt" sz="half" idx="10"/>
          </p:nvPr>
        </p:nvSpPr>
        <p:spPr/>
        <p:txBody>
          <a:bodyPr/>
          <a:lstStyle>
            <a:lvl1pPr>
              <a:defRPr/>
            </a:lvl1pPr>
          </a:lstStyle>
          <a:p>
            <a:pPr>
              <a:defRPr/>
            </a:pPr>
            <a:fld id="{7AC6E4D2-F59D-469C-8A8A-BFBE97534284}" type="datetimeFigureOut">
              <a:rPr lang="en-US" altLang="en-US"/>
              <a:pPr>
                <a:defRPr/>
              </a:pPr>
              <a:t>8/31/2022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8" name="Slide Number Placeholder 5"/>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D9C99F2-5A05-4ED7-84FE-53C5CDADAE60}" type="slidenum">
              <a:rPr lang="en-US" altLang="en-US"/>
              <a:pPr>
                <a:defRPr/>
              </a:pPr>
              <a:t>‹#›</a:t>
            </a:fld>
            <a:endParaRPr lang="en-US" altLang="en-US"/>
          </a:p>
        </p:txBody>
      </p:sp>
    </p:spTree>
    <p:extLst>
      <p:ext uri="{BB962C8B-B14F-4D97-AF65-F5344CB8AC3E}">
        <p14:creationId xmlns:p14="http://schemas.microsoft.com/office/powerpoint/2010/main" val="121363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3"/>
          <p:cNvSpPr>
            <a:spLocks noGrp="1"/>
          </p:cNvSpPr>
          <p:nvPr>
            <p:ph type="dt" sz="half" idx="10"/>
          </p:nvPr>
        </p:nvSpPr>
        <p:spPr/>
        <p:txBody>
          <a:bodyPr/>
          <a:lstStyle>
            <a:lvl1pPr>
              <a:defRPr/>
            </a:lvl1pPr>
          </a:lstStyle>
          <a:p>
            <a:pPr>
              <a:defRPr/>
            </a:pPr>
            <a:fld id="{EFCD59FF-7F85-486B-922D-C2531E5C01B4}" type="datetimeFigureOut">
              <a:rPr lang="en-US" altLang="en-US"/>
              <a:pPr>
                <a:defRPr/>
              </a:pPr>
              <a:t>8/31/2022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1809628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TextBox 4"/>
          <p:cNvSpPr txBox="1">
            <a:spLocks noChangeArrowheads="1"/>
          </p:cNvSpPr>
          <p:nvPr/>
        </p:nvSpPr>
        <p:spPr bwMode="auto">
          <a:xfrm rot="16200000">
            <a:off x="8593932" y="561181"/>
            <a:ext cx="260350" cy="554037"/>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6" name="Date Placeholder 3"/>
          <p:cNvSpPr>
            <a:spLocks noGrp="1"/>
          </p:cNvSpPr>
          <p:nvPr>
            <p:ph type="dt" sz="half" idx="10"/>
          </p:nvPr>
        </p:nvSpPr>
        <p:spPr/>
        <p:txBody>
          <a:bodyPr/>
          <a:lstStyle>
            <a:lvl1pPr>
              <a:defRPr/>
            </a:lvl1pPr>
          </a:lstStyle>
          <a:p>
            <a:pPr>
              <a:defRPr/>
            </a:pPr>
            <a:fld id="{79D50238-7EA4-4A28-872B-E839AA6BB652}" type="datetimeFigureOut">
              <a:rPr lang="en-US" altLang="en-US"/>
              <a:pPr>
                <a:defRPr/>
              </a:pPr>
              <a:t>8/31/2022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8" name="Slide Number Placeholder 5"/>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3906B69-AE24-42C6-8EC8-A6D1C3AA2D38}" type="slidenum">
              <a:rPr lang="en-US" altLang="en-US"/>
              <a:pPr>
                <a:defRPr/>
              </a:pPr>
              <a:t>‹#›</a:t>
            </a:fld>
            <a:endParaRPr lang="en-US" altLang="en-US"/>
          </a:p>
        </p:txBody>
      </p:sp>
    </p:spTree>
    <p:extLst>
      <p:ext uri="{BB962C8B-B14F-4D97-AF65-F5344CB8AC3E}">
        <p14:creationId xmlns:p14="http://schemas.microsoft.com/office/powerpoint/2010/main" val="582055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0"/>
            <a:ext cx="7961313" cy="1800225"/>
          </a:xfrm>
        </p:spPr>
        <p:txBody>
          <a:bodyPr/>
          <a:lstStyle/>
          <a:p>
            <a:r>
              <a:rPr lang="en-US"/>
              <a:t>Click to edit Master title style</a:t>
            </a:r>
            <a:endParaRPr lang="en-IE"/>
          </a:p>
        </p:txBody>
      </p:sp>
      <p:sp>
        <p:nvSpPr>
          <p:cNvPr id="3" name="SmartArt Placeholder 2"/>
          <p:cNvSpPr>
            <a:spLocks noGrp="1"/>
          </p:cNvSpPr>
          <p:nvPr>
            <p:ph type="dgm" idx="1"/>
          </p:nvPr>
        </p:nvSpPr>
        <p:spPr>
          <a:xfrm>
            <a:off x="574675" y="1981200"/>
            <a:ext cx="7961313" cy="3810000"/>
          </a:xfrm>
        </p:spPr>
        <p:txBody>
          <a:bodyPr rtlCol="0">
            <a:normAutofit/>
          </a:bodyPr>
          <a:lstStyle/>
          <a:p>
            <a:pPr lvl="0"/>
            <a:endParaRPr lang="en-IE" noProof="0"/>
          </a:p>
        </p:txBody>
      </p:sp>
      <p:sp>
        <p:nvSpPr>
          <p:cNvPr id="4" name="Rectangle 3"/>
          <p:cNvSpPr>
            <a:spLocks noGrp="1" noChangeArrowheads="1"/>
          </p:cNvSpPr>
          <p:nvPr>
            <p:ph type="ftr" sz="quarter" idx="10"/>
          </p:nvPr>
        </p:nvSpPr>
        <p:spPr/>
        <p:txBody>
          <a:bodyPr/>
          <a:lstStyle>
            <a:lvl1pP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416861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a:xfrm>
            <a:off x="498474" y="134471"/>
            <a:ext cx="7556313" cy="995082"/>
          </a:xfrm>
        </p:spPr>
        <p:txBody>
          <a:bodyPr anchor="b"/>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0" name="Text Placeholder 3"/>
          <p:cNvSpPr>
            <a:spLocks noGrp="1"/>
          </p:cNvSpPr>
          <p:nvPr>
            <p:ph type="body" sz="half" idx="2"/>
          </p:nvPr>
        </p:nvSpPr>
        <p:spPr>
          <a:xfrm>
            <a:off x="498518" y="1129553"/>
            <a:ext cx="7558960"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Date Placeholder 3"/>
          <p:cNvSpPr>
            <a:spLocks noGrp="1"/>
          </p:cNvSpPr>
          <p:nvPr>
            <p:ph type="dt" sz="half" idx="10"/>
          </p:nvPr>
        </p:nvSpPr>
        <p:spPr/>
        <p:txBody>
          <a:bodyPr/>
          <a:lstStyle>
            <a:lvl1pPr>
              <a:defRPr/>
            </a:lvl1pPr>
          </a:lstStyle>
          <a:p>
            <a:pPr>
              <a:defRPr/>
            </a:pPr>
            <a:fld id="{4F666B8C-8BC8-4B90-B815-EFF319DC5647}" type="datetimeFigureOut">
              <a:rPr lang="en-US" altLang="en-US"/>
              <a:pPr>
                <a:defRPr/>
              </a:pPr>
              <a:t>8/31/2022</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106207912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TextBox 9"/>
          <p:cNvSpPr txBox="1">
            <a:spLocks noChangeArrowheads="1"/>
          </p:cNvSpPr>
          <p:nvPr/>
        </p:nvSpPr>
        <p:spPr bwMode="auto">
          <a:xfrm>
            <a:off x="425450" y="174625"/>
            <a:ext cx="412750" cy="831850"/>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5400" b="1">
                <a:solidFill>
                  <a:srgbClr val="B870B8"/>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GB"/>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13" name="Picture Placeholder 12"/>
          <p:cNvSpPr>
            <a:spLocks noGrp="1"/>
          </p:cNvSpPr>
          <p:nvPr>
            <p:ph type="pic" sz="quarter" idx="12"/>
          </p:nvPr>
        </p:nvSpPr>
        <p:spPr>
          <a:xfrm>
            <a:off x="4624388" y="228600"/>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14" name="Picture Placeholder 12"/>
          <p:cNvSpPr>
            <a:spLocks noGrp="1"/>
          </p:cNvSpPr>
          <p:nvPr>
            <p:ph type="pic" sz="quarter" idx="13"/>
          </p:nvPr>
        </p:nvSpPr>
        <p:spPr>
          <a:xfrm>
            <a:off x="6802438" y="2377440"/>
            <a:ext cx="2057400" cy="2039112"/>
          </a:xfrm>
        </p:spPr>
        <p:txBody>
          <a:bodyPr rtlCol="0">
            <a:normAutofit/>
          </a:bodyPr>
          <a:lstStyle>
            <a:lvl1pPr>
              <a:buNone/>
              <a:defRPr/>
            </a:lvl1pPr>
          </a:lstStyle>
          <a:p>
            <a:pPr lvl="0"/>
            <a:r>
              <a:rPr lang="en-GB" noProof="0"/>
              <a:t>Drag picture to placeholder or click icon to add</a:t>
            </a:r>
            <a:endParaRPr noProof="0"/>
          </a:p>
        </p:txBody>
      </p:sp>
      <p:sp>
        <p:nvSpPr>
          <p:cNvPr id="16" name="Text Placeholder 3"/>
          <p:cNvSpPr>
            <a:spLocks noGrp="1"/>
          </p:cNvSpPr>
          <p:nvPr>
            <p:ph type="body" sz="half" idx="2"/>
          </p:nvPr>
        </p:nvSpPr>
        <p:spPr>
          <a:xfrm>
            <a:off x="857250" y="1779494"/>
            <a:ext cx="3086100" cy="2040905"/>
          </a:xfrm>
        </p:spPr>
        <p:txBody>
          <a:bodyPr lIns="45720" rIns="45720">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GB"/>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097E6F81-6AE4-4BD2-BAB0-D4E082739A87}" type="datetimeFigureOut">
              <a:rPr lang="en-US" altLang="en-US"/>
              <a:pPr>
                <a:defRPr/>
              </a:pPr>
              <a:t>8/31/2022</a:t>
            </a:fld>
            <a:endParaRPr lang="en-US" alt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r>
              <a:rPr lang="en-US"/>
              <a:t>J.E. Cairnes School of Business &amp; Economics</a:t>
            </a:r>
          </a:p>
          <a:p>
            <a:pPr>
              <a:defRPr/>
            </a:pPr>
            <a:r>
              <a:rPr lang="en-US"/>
              <a:t>http://www.cairnes.nuigalway.ie/</a:t>
            </a:r>
          </a:p>
        </p:txBody>
      </p:sp>
    </p:spTree>
    <p:extLst>
      <p:ext uri="{BB962C8B-B14F-4D97-AF65-F5344CB8AC3E}">
        <p14:creationId xmlns:p14="http://schemas.microsoft.com/office/powerpoint/2010/main" val="224432483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TextBox 4"/>
          <p:cNvSpPr txBox="1">
            <a:spLocks noChangeArrowheads="1"/>
          </p:cNvSpPr>
          <p:nvPr/>
        </p:nvSpPr>
        <p:spPr bwMode="auto">
          <a:xfrm>
            <a:off x="2003425" y="3111500"/>
            <a:ext cx="260350" cy="614363"/>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4000" b="1">
                <a:solidFill>
                  <a:srgbClr val="B870B8"/>
                </a:solidFill>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GB"/>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803ED438-02B8-4FB1-9723-041C37AF8C3D}" type="datetimeFigureOut">
              <a:rPr lang="en-US" altLang="en-US"/>
              <a:pPr>
                <a:defRPr/>
              </a:pPr>
              <a:t>8/31/2022</a:t>
            </a:fld>
            <a:endParaRPr lang="en-US" alt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r>
              <a:rPr lang="en-US"/>
              <a:t>J.E. Cairnes School of Business &amp; Economics</a:t>
            </a:r>
          </a:p>
          <a:p>
            <a:pPr>
              <a:defRPr/>
            </a:pPr>
            <a:r>
              <a:rPr lang="en-US"/>
              <a:t>http://www.cairnes.nuigalway.ie/</a:t>
            </a:r>
          </a:p>
        </p:txBody>
      </p:sp>
      <p:sp>
        <p:nvSpPr>
          <p:cNvPr id="9" name="Slide Number Placeholder 5"/>
          <p:cNvSpPr>
            <a:spLocks noGrp="1"/>
          </p:cNvSpPr>
          <p:nvPr>
            <p:ph type="sldNum" sz="quarter" idx="12"/>
          </p:nvPr>
        </p:nvSpPr>
        <p:spPr>
          <a:xfrm>
            <a:off x="8305800" y="6248400"/>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E584178-44E5-4555-831E-E1A275DC295C}" type="slidenum">
              <a:rPr lang="en-US" altLang="en-US"/>
              <a:pPr>
                <a:defRPr/>
              </a:pPr>
              <a:t>‹#›</a:t>
            </a:fld>
            <a:endParaRPr lang="en-US" altLang="en-US"/>
          </a:p>
        </p:txBody>
      </p:sp>
    </p:spTree>
    <p:extLst>
      <p:ext uri="{BB962C8B-B14F-4D97-AF65-F5344CB8AC3E}">
        <p14:creationId xmlns:p14="http://schemas.microsoft.com/office/powerpoint/2010/main" val="157391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6" name="Date Placeholder 4"/>
          <p:cNvSpPr>
            <a:spLocks noGrp="1"/>
          </p:cNvSpPr>
          <p:nvPr>
            <p:ph type="dt" sz="half" idx="10"/>
          </p:nvPr>
        </p:nvSpPr>
        <p:spPr/>
        <p:txBody>
          <a:bodyPr/>
          <a:lstStyle>
            <a:lvl1pPr>
              <a:defRPr/>
            </a:lvl1pPr>
          </a:lstStyle>
          <a:p>
            <a:pPr>
              <a:defRPr/>
            </a:pPr>
            <a:fld id="{49206FF5-5378-478A-809A-48DE2532EE96}" type="datetimeFigureOut">
              <a:rPr lang="en-US" altLang="en-US"/>
              <a:pPr>
                <a:defRPr/>
              </a:pPr>
              <a:t>8/31/2022</a:t>
            </a:fld>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8" name="Slide Number Placeholder 6"/>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9B384C2-0723-413B-A5AC-E624DE689DF3}" type="slidenum">
              <a:rPr lang="en-US" altLang="en-US"/>
              <a:pPr>
                <a:defRPr/>
              </a:pPr>
              <a:t>‹#›</a:t>
            </a:fld>
            <a:endParaRPr lang="en-US" altLang="en-US"/>
          </a:p>
        </p:txBody>
      </p:sp>
    </p:spTree>
    <p:extLst>
      <p:ext uri="{BB962C8B-B14F-4D97-AF65-F5344CB8AC3E}">
        <p14:creationId xmlns:p14="http://schemas.microsoft.com/office/powerpoint/2010/main" val="396079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Date Placeholder 6"/>
          <p:cNvSpPr>
            <a:spLocks noGrp="1"/>
          </p:cNvSpPr>
          <p:nvPr>
            <p:ph type="dt" sz="half" idx="10"/>
          </p:nvPr>
        </p:nvSpPr>
        <p:spPr/>
        <p:txBody>
          <a:bodyPr/>
          <a:lstStyle>
            <a:lvl1pPr>
              <a:defRPr/>
            </a:lvl1pPr>
          </a:lstStyle>
          <a:p>
            <a:pPr>
              <a:defRPr/>
            </a:pPr>
            <a:fld id="{175A83CB-FA69-4513-8604-D99A39E2DAC8}" type="datetimeFigureOut">
              <a:rPr lang="en-US" altLang="en-US"/>
              <a:pPr>
                <a:defRPr/>
              </a:pPr>
              <a:t>8/31/2022</a:t>
            </a:fld>
            <a:endParaRPr lang="en-US" altLang="en-US"/>
          </a:p>
        </p:txBody>
      </p:sp>
      <p:sp>
        <p:nvSpPr>
          <p:cNvPr id="9" name="Footer Placeholder 7"/>
          <p:cNvSpPr>
            <a:spLocks noGrp="1"/>
          </p:cNvSpPr>
          <p:nvPr>
            <p:ph type="ftr" sz="quarter" idx="11"/>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10" name="Slide Number Placeholder 8"/>
          <p:cNvSpPr>
            <a:spLocks noGrp="1"/>
          </p:cNvSpPr>
          <p:nvPr>
            <p:ph type="sldNum" sz="quarter" idx="12"/>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E4B1FAB-EC29-4F16-8861-38DFA24CBF54}" type="slidenum">
              <a:rPr lang="en-US" altLang="en-US"/>
              <a:pPr>
                <a:defRPr/>
              </a:pPr>
              <a:t>‹#›</a:t>
            </a:fld>
            <a:endParaRPr lang="en-US" altLang="en-US"/>
          </a:p>
        </p:txBody>
      </p:sp>
    </p:spTree>
    <p:extLst>
      <p:ext uri="{BB962C8B-B14F-4D97-AF65-F5344CB8AC3E}">
        <p14:creationId xmlns:p14="http://schemas.microsoft.com/office/powerpoint/2010/main" val="287384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6" name="Date Placeholder 4"/>
          <p:cNvSpPr>
            <a:spLocks noGrp="1"/>
          </p:cNvSpPr>
          <p:nvPr>
            <p:ph type="dt" sz="half" idx="15"/>
          </p:nvPr>
        </p:nvSpPr>
        <p:spPr/>
        <p:txBody>
          <a:bodyPr/>
          <a:lstStyle>
            <a:lvl1pPr>
              <a:defRPr/>
            </a:lvl1pPr>
          </a:lstStyle>
          <a:p>
            <a:pPr>
              <a:defRPr/>
            </a:pPr>
            <a:fld id="{19F7B128-4CD8-4D63-9DDB-C0F145283737}" type="datetimeFigureOut">
              <a:rPr lang="en-US" altLang="en-US"/>
              <a:pPr>
                <a:defRPr/>
              </a:pPr>
              <a:t>8/31/2022</a:t>
            </a:fld>
            <a:endParaRPr lang="en-US" altLang="en-US"/>
          </a:p>
        </p:txBody>
      </p:sp>
      <p:sp>
        <p:nvSpPr>
          <p:cNvPr id="7" name="Footer Placeholder 5"/>
          <p:cNvSpPr>
            <a:spLocks noGrp="1"/>
          </p:cNvSpPr>
          <p:nvPr>
            <p:ph type="ftr" sz="quarter" idx="16"/>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8" name="Slide Number Placeholder 6"/>
          <p:cNvSpPr>
            <a:spLocks noGrp="1"/>
          </p:cNvSpPr>
          <p:nvPr>
            <p:ph type="sldNum" sz="quarter" idx="17"/>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07CFE6B-6DCD-49A1-BD99-70FB5F712476}" type="slidenum">
              <a:rPr lang="en-US" altLang="en-US"/>
              <a:pPr>
                <a:defRPr/>
              </a:pPr>
              <a:t>‹#›</a:t>
            </a:fld>
            <a:endParaRPr lang="en-US" altLang="en-US"/>
          </a:p>
        </p:txBody>
      </p:sp>
    </p:spTree>
    <p:extLst>
      <p:ext uri="{BB962C8B-B14F-4D97-AF65-F5344CB8AC3E}">
        <p14:creationId xmlns:p14="http://schemas.microsoft.com/office/powerpoint/2010/main" val="22143262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3838" y="228600"/>
            <a:ext cx="260350" cy="554038"/>
          </a:xfrm>
          <a:prstGeom prst="rect">
            <a:avLst/>
          </a:prstGeom>
          <a:noFill/>
          <a:ln>
            <a:noFill/>
          </a:ln>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3600" b="1">
                <a:solidFill>
                  <a:srgbClr val="B870B8"/>
                </a:solidFill>
              </a:rPr>
              <a:t>+</a:t>
            </a:r>
          </a:p>
        </p:txBody>
      </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 name="Date Placeholder 4"/>
          <p:cNvSpPr>
            <a:spLocks noGrp="1"/>
          </p:cNvSpPr>
          <p:nvPr>
            <p:ph type="dt" sz="half" idx="17"/>
          </p:nvPr>
        </p:nvSpPr>
        <p:spPr/>
        <p:txBody>
          <a:bodyPr/>
          <a:lstStyle>
            <a:lvl1pPr>
              <a:defRPr/>
            </a:lvl1pPr>
          </a:lstStyle>
          <a:p>
            <a:pPr>
              <a:defRPr/>
            </a:pPr>
            <a:fld id="{4A671497-3C01-4ABE-8573-AEB6321ECFA1}" type="datetimeFigureOut">
              <a:rPr lang="en-US" altLang="en-US"/>
              <a:pPr>
                <a:defRPr/>
              </a:pPr>
              <a:t>8/31/2022</a:t>
            </a:fld>
            <a:endParaRPr lang="en-US" altLang="en-US"/>
          </a:p>
        </p:txBody>
      </p:sp>
      <p:sp>
        <p:nvSpPr>
          <p:cNvPr id="8" name="Footer Placeholder 5"/>
          <p:cNvSpPr>
            <a:spLocks noGrp="1"/>
          </p:cNvSpPr>
          <p:nvPr>
            <p:ph type="ftr" sz="quarter" idx="18"/>
          </p:nvPr>
        </p:nvSpPr>
        <p:spPr/>
        <p:txBody>
          <a:bodyPr/>
          <a:lstStyle>
            <a:lvl1pPr>
              <a:defRPr/>
            </a:lvl1pPr>
          </a:lstStyle>
          <a:p>
            <a:pPr>
              <a:defRPr/>
            </a:pPr>
            <a:r>
              <a:rPr lang="en-US"/>
              <a:t>J.E. Cairnes School of Business &amp; Economics</a:t>
            </a:r>
          </a:p>
          <a:p>
            <a:pPr>
              <a:defRPr/>
            </a:pPr>
            <a:r>
              <a:rPr lang="en-US"/>
              <a:t>http://www.cairnes.nuigalway.ie/</a:t>
            </a:r>
          </a:p>
        </p:txBody>
      </p:sp>
      <p:sp>
        <p:nvSpPr>
          <p:cNvPr id="9" name="Slide Number Placeholder 6"/>
          <p:cNvSpPr>
            <a:spLocks noGrp="1"/>
          </p:cNvSpPr>
          <p:nvPr>
            <p:ph type="sldNum" sz="quarter" idx="19"/>
          </p:nvPr>
        </p:nvSpPr>
        <p:spPr>
          <a:xfrm>
            <a:off x="8305800" y="242888"/>
            <a:ext cx="554038"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55EAD2A-B2F6-4F9D-9BC5-8AB628AACCB2}" type="slidenum">
              <a:rPr lang="en-US" altLang="en-US"/>
              <a:pPr>
                <a:defRPr/>
              </a:pPr>
              <a:t>‹#›</a:t>
            </a:fld>
            <a:endParaRPr lang="en-US" altLang="en-US"/>
          </a:p>
        </p:txBody>
      </p:sp>
    </p:spTree>
    <p:extLst>
      <p:ext uri="{BB962C8B-B14F-4D97-AF65-F5344CB8AC3E}">
        <p14:creationId xmlns:p14="http://schemas.microsoft.com/office/powerpoint/2010/main" val="1217452343"/>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98475" y="1981200"/>
            <a:ext cx="75565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pPr>
              <a:defRPr/>
            </a:pPr>
            <a:fld id="{E35A582F-A753-4718-A799-73436BF491A4}" type="datetimeFigureOut">
              <a:rPr lang="en-US" altLang="en-US"/>
              <a:pPr>
                <a:defRPr/>
              </a:pPr>
              <a:t>8/31/2022</a:t>
            </a:fld>
            <a:endParaRPr lang="en-US" alt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Arial" charset="0"/>
                <a:ea typeface="ＭＳ Ｐゴシック" charset="0"/>
                <a:cs typeface="ＭＳ Ｐゴシック" charset="0"/>
              </a:defRPr>
            </a:lvl1pPr>
          </a:lstStyle>
          <a:p>
            <a:pPr>
              <a:defRPr/>
            </a:pPr>
            <a:r>
              <a:rPr lang="en-US"/>
              <a:t>J.E. Cairnes School of Business &amp; Economics</a:t>
            </a:r>
          </a:p>
          <a:p>
            <a:pPr>
              <a:defRPr/>
            </a:pPr>
            <a:r>
              <a:rPr lang="en-US"/>
              <a:t>http://www.cairnes.nuigalway.ie/</a:t>
            </a:r>
          </a:p>
        </p:txBody>
      </p:sp>
    </p:spTree>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01" r:id="rId12"/>
    <p:sldLayoutId id="2147484713" r:id="rId13"/>
    <p:sldLayoutId id="2147484714" r:id="rId14"/>
    <p:sldLayoutId id="2147484715" r:id="rId15"/>
    <p:sldLayoutId id="2147484716" r:id="rId16"/>
    <p:sldLayoutId id="2147484717" r:id="rId17"/>
    <p:sldLayoutId id="2147484718" r:id="rId18"/>
    <p:sldLayoutId id="2147484719" r:id="rId19"/>
    <p:sldLayoutId id="2147484720" r:id="rId20"/>
    <p:sldLayoutId id="2147484721" r:id="rId21"/>
  </p:sldLayoutIdLst>
  <p:hf sldNum="0" hdr="0" dt="0"/>
  <p:txStyles>
    <p:title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accent1"/>
          </a:solidFill>
          <a:latin typeface="Rockwell" charset="0"/>
          <a:ea typeface="MS PGothic" panose="020B0600070205080204" pitchFamily="34" charset="-128"/>
          <a:cs typeface="ＭＳ Ｐゴシック"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S PGothic" panose="020B0600070205080204" pitchFamily="34" charset="-128"/>
          <a:cs typeface="ＭＳ Ｐゴシック" charset="0"/>
        </a:defRPr>
      </a:lvl1pPr>
      <a:lvl2pPr marL="457200" indent="-228600" algn="l" rtl="0" eaLnBrk="0" fontAlgn="base" hangingPunct="0">
        <a:spcBef>
          <a:spcPts val="600"/>
        </a:spcBef>
        <a:spcAft>
          <a:spcPct val="0"/>
        </a:spcAft>
        <a:buClr>
          <a:srgbClr val="B870B8"/>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3pPr>
      <a:lvl4pPr marL="914400" indent="-228600" algn="l" rtl="0" eaLnBrk="0" fontAlgn="base" hangingPunct="0">
        <a:spcBef>
          <a:spcPts val="600"/>
        </a:spcBef>
        <a:spcAft>
          <a:spcPct val="0"/>
        </a:spcAft>
        <a:buClr>
          <a:srgbClr val="B870B8"/>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S PGothic" panose="020B0600070205080204" pitchFamily="34" charset="-128"/>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uigalway.ie/business-public-policy-law/cairnes/currentstudents/timetables/"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uigalway.ie/business-public-policy-law/cairnes/"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acebook.com/JECairn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aphael.mcloughlin@nuigalway.ie" TargetMode="External"/><Relationship Id="rId2" Type="http://schemas.openxmlformats.org/officeDocument/2006/relationships/hyperlink" Target="mailto:cairnesconnect@nuigalway.ie" TargetMode="External"/><Relationship Id="rId1" Type="http://schemas.openxmlformats.org/officeDocument/2006/relationships/slideLayout" Target="../slideLayouts/slideLayout7.xml"/><Relationship Id="rId4" Type="http://schemas.openxmlformats.org/officeDocument/2006/relationships/hyperlink" Target="mailto:emer.curtis@nuigalway.i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uigalway.ie/business-public-policy-law/cairnes/currentstudents/visitingstud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uigalway.ie/media/uncategorised/Study-Business-Guide-2022-2023.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cairnesconnect@nuigalway.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4859338" y="476250"/>
            <a:ext cx="1728787" cy="1657350"/>
          </a:xfrm>
        </p:spPr>
        <p:txBody>
          <a:bodyPr>
            <a:normAutofit fontScale="90000"/>
          </a:bodyPr>
          <a:lstStyle/>
          <a:p>
            <a:pPr algn="ctr" eaLnBrk="1" hangingPunct="1"/>
            <a:r>
              <a:rPr lang="en-GB" altLang="en-US" sz="2500">
                <a:latin typeface="Times New Roman"/>
                <a:ea typeface="MS PGothic"/>
              </a:rPr>
              <a:t>Visiting Student Academic Advisory </a:t>
            </a:r>
            <a:br>
              <a:rPr lang="en-GB" altLang="en-US" sz="2500">
                <a:latin typeface="Times New Roman"/>
                <a:ea typeface="MS PGothic"/>
              </a:rPr>
            </a:br>
            <a:r>
              <a:rPr lang="en-GB" altLang="en-US" sz="2500">
                <a:latin typeface="Times New Roman"/>
                <a:ea typeface="MS PGothic"/>
              </a:rPr>
              <a:t>2022/23</a:t>
            </a:r>
            <a:endParaRPr lang="en-US" altLang="en-US" sz="2500">
              <a:latin typeface="Times New Roman" panose="02020603050405020304" pitchFamily="18" charset="0"/>
            </a:endParaRPr>
          </a:p>
        </p:txBody>
      </p:sp>
      <p:sp>
        <p:nvSpPr>
          <p:cNvPr id="24579" name="Rectangle 3"/>
          <p:cNvSpPr>
            <a:spLocks noGrp="1" noChangeArrowheads="1"/>
          </p:cNvSpPr>
          <p:nvPr>
            <p:ph type="subTitle" idx="1"/>
          </p:nvPr>
        </p:nvSpPr>
        <p:spPr>
          <a:xfrm>
            <a:off x="574675" y="4497388"/>
            <a:ext cx="8318500" cy="803275"/>
          </a:xfrm>
        </p:spPr>
        <p:txBody>
          <a:bodyPr/>
          <a:lstStyle/>
          <a:p>
            <a:pPr eaLnBrk="1" hangingPunct="1">
              <a:lnSpc>
                <a:spcPct val="80000"/>
              </a:lnSpc>
            </a:pPr>
            <a:r>
              <a:rPr lang="en-GB" altLang="en-US" sz="2400">
                <a:solidFill>
                  <a:srgbClr val="898989"/>
                </a:solidFill>
                <a:latin typeface="Times New Roman" panose="02020603050405020304" pitchFamily="18" charset="0"/>
              </a:rPr>
              <a:t>Welcome to the J.E. Cairnes School of Business and Economics</a:t>
            </a:r>
          </a:p>
          <a:p>
            <a:pPr eaLnBrk="1" hangingPunct="1">
              <a:lnSpc>
                <a:spcPct val="80000"/>
              </a:lnSpc>
            </a:pPr>
            <a:r>
              <a:rPr lang="en-GB" altLang="en-US" sz="2400">
                <a:solidFill>
                  <a:srgbClr val="898989"/>
                </a:solidFill>
                <a:latin typeface="Times New Roman" panose="02020603050405020304" pitchFamily="18" charset="0"/>
              </a:rPr>
              <a:t>‘Study Business in Ireland’</a:t>
            </a:r>
            <a:endParaRPr lang="en-US" altLang="en-US" sz="2400">
              <a:solidFill>
                <a:srgbClr val="898989"/>
              </a:solidFill>
              <a:latin typeface="Times New Roman" panose="02020603050405020304" pitchFamily="18" charset="0"/>
            </a:endParaRPr>
          </a:p>
        </p:txBody>
      </p:sp>
      <p:sp>
        <p:nvSpPr>
          <p:cNvPr id="6" name="Rectangle 3"/>
          <p:cNvSpPr>
            <a:spLocks noGrp="1" noChangeArrowheads="1"/>
          </p:cNvSpPr>
          <p:nvPr>
            <p:ph type="ftr" sz="quarter" idx="11"/>
          </p:nvPr>
        </p:nvSpPr>
        <p:spPr>
          <a:xfrm>
            <a:off x="6283503" y="6255815"/>
            <a:ext cx="2616200" cy="365125"/>
          </a:xfrm>
        </p:spPr>
        <p:txBody>
          <a:bodyPr/>
          <a:lstStyle/>
          <a:p>
            <a:pPr>
              <a:defRPr/>
            </a:pPr>
            <a:r>
              <a:rPr lang="en-US">
                <a:latin typeface="Arial"/>
                <a:ea typeface="ＭＳ Ｐゴシック"/>
              </a:rPr>
              <a:t>J.E. Cairnes School of Business &amp; Economics</a:t>
            </a:r>
          </a:p>
          <a:p>
            <a:pPr>
              <a:defRPr/>
            </a:pPr>
            <a:r>
              <a:rPr lang="en-US">
                <a:latin typeface="Arial"/>
                <a:ea typeface="ＭＳ Ｐゴシック"/>
              </a:rPr>
              <a:t>www.nuigalway.ie/cairnes</a:t>
            </a:r>
          </a:p>
          <a:p>
            <a:pPr>
              <a:defRPr/>
            </a:pPr>
            <a:endParaRPr lang="en-US">
              <a:latin typeface="Arial"/>
              <a:ea typeface="ＭＳ Ｐゴシック"/>
            </a:endParaRPr>
          </a:p>
        </p:txBody>
      </p:sp>
      <p:sp>
        <p:nvSpPr>
          <p:cNvPr id="24581" name="Rectangle 4"/>
          <p:cNvSpPr>
            <a:spLocks noChangeArrowheads="1"/>
          </p:cNvSpPr>
          <p:nvPr/>
        </p:nvSpPr>
        <p:spPr bwMode="auto">
          <a:xfrm>
            <a:off x="574675" y="5334000"/>
            <a:ext cx="7959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304554"/>
                </a:solidFill>
                <a:latin typeface="Times New Roman"/>
                <a:ea typeface="MS PGothic"/>
                <a:cs typeface="Times New Roman"/>
              </a:rPr>
              <a:t>Marie McArdle &amp; Mairéad McKeon - September 2022</a:t>
            </a:r>
            <a:endParaRPr lang="en-US" altLang="en-US" sz="1800">
              <a:solidFill>
                <a:srgbClr val="304554"/>
              </a:solidFill>
              <a:latin typeface="Times New Roman"/>
              <a:ea typeface="MS PGothic"/>
              <a:cs typeface="Times New Roman"/>
            </a:endParaRPr>
          </a:p>
        </p:txBody>
      </p:sp>
      <p:pic>
        <p:nvPicPr>
          <p:cNvPr id="24582" name="Picture 4" descr="Cairnes Pictures 005"/>
          <p:cNvPicPr>
            <a:picLocks noChangeAspect="1" noChangeArrowheads="1"/>
          </p:cNvPicPr>
          <p:nvPr/>
        </p:nvPicPr>
        <p:blipFill>
          <a:blip r:embed="rId2">
            <a:extLst>
              <a:ext uri="{28A0092B-C50C-407E-A947-70E740481C1C}">
                <a14:useLocalDpi xmlns:a14="http://schemas.microsoft.com/office/drawing/2010/main" val="0"/>
              </a:ext>
            </a:extLst>
          </a:blip>
          <a:srcRect b="12830"/>
          <a:stretch>
            <a:fillRect/>
          </a:stretch>
        </p:blipFill>
        <p:spPr bwMode="auto">
          <a:xfrm>
            <a:off x="395288" y="476250"/>
            <a:ext cx="41052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59" y="370598"/>
            <a:ext cx="7556500" cy="846236"/>
          </a:xfrm>
        </p:spPr>
        <p:txBody>
          <a:bodyPr/>
          <a:lstStyle/>
          <a:p>
            <a:r>
              <a:rPr lang="en-IE">
                <a:latin typeface="Times New Roman"/>
                <a:ea typeface="MS PGothic"/>
              </a:rPr>
              <a:t>Timetable – a closer look</a:t>
            </a:r>
          </a:p>
        </p:txBody>
      </p:sp>
      <p:sp>
        <p:nvSpPr>
          <p:cNvPr id="3" name="Footer Placeholder 2"/>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sp>
        <p:nvSpPr>
          <p:cNvPr id="4" name="Rectangle 3"/>
          <p:cNvSpPr/>
          <p:nvPr/>
        </p:nvSpPr>
        <p:spPr>
          <a:xfrm>
            <a:off x="757604" y="1571802"/>
            <a:ext cx="6656387" cy="2769989"/>
          </a:xfrm>
          <a:prstGeom prst="rect">
            <a:avLst/>
          </a:prstGeom>
        </p:spPr>
        <p:txBody>
          <a:bodyPr wrap="square" lIns="91440" tIns="45720" rIns="91440" bIns="45720" anchor="t">
            <a:spAutoFit/>
          </a:bodyPr>
          <a:lstStyle/>
          <a:p>
            <a:pPr eaLnBrk="1" hangingPunct="1"/>
            <a:r>
              <a:rPr lang="en-US" altLang="en-US" sz="2600" err="1">
                <a:latin typeface="Times New Roman"/>
                <a:ea typeface="MS PGothic"/>
                <a:cs typeface="Times New Roman"/>
              </a:rPr>
              <a:t>Url</a:t>
            </a:r>
            <a:r>
              <a:rPr lang="en-US" altLang="en-US" sz="2600">
                <a:latin typeface="Times New Roman"/>
                <a:ea typeface="MS PGothic"/>
                <a:cs typeface="Times New Roman"/>
              </a:rPr>
              <a:t> link to Visiting Student</a:t>
            </a:r>
            <a:r>
              <a:rPr lang="en-US" altLang="ja-JP" sz="2600">
                <a:latin typeface="Times New Roman"/>
                <a:ea typeface="MS PGothic"/>
                <a:cs typeface="Times New Roman"/>
              </a:rPr>
              <a:t> Timetable:</a:t>
            </a:r>
          </a:p>
          <a:p>
            <a:pPr eaLnBrk="1" hangingPunct="1"/>
            <a:r>
              <a:rPr lang="en-US" altLang="en-US" sz="2600">
                <a:solidFill>
                  <a:srgbClr val="0000FF"/>
                </a:solidFill>
                <a:latin typeface="Times New Roman"/>
                <a:ea typeface="MS PGothic"/>
                <a:cs typeface="Times New Roman"/>
                <a:hlinkClick r:id="rId2"/>
              </a:rPr>
              <a:t>http://www.nuigalway.ie/business-public-policy-law/cairnes/currentstudents/timetables/</a:t>
            </a:r>
            <a:endParaRPr lang="en-US" altLang="en-US" sz="2600">
              <a:solidFill>
                <a:srgbClr val="0000FF"/>
              </a:solidFill>
              <a:latin typeface="Times New Roman"/>
              <a:ea typeface="MS PGothic"/>
              <a:cs typeface="Times New Roman"/>
            </a:endParaRPr>
          </a:p>
          <a:p>
            <a:pPr eaLnBrk="1" hangingPunct="1"/>
            <a:endParaRPr lang="en-US" altLang="en-US">
              <a:solidFill>
                <a:srgbClr val="0000FF"/>
              </a:solidFill>
              <a:latin typeface="Times New Roman" panose="02020603050405020304" pitchFamily="18" charset="0"/>
            </a:endParaRPr>
          </a:p>
          <a:p>
            <a:pPr eaLnBrk="1" hangingPunct="1"/>
            <a:endParaRPr lang="en-US" altLang="en-US">
              <a:latin typeface="Times New Roman" panose="02020603050405020304" pitchFamily="18" charset="0"/>
              <a:cs typeface="Times New Roman"/>
            </a:endParaRPr>
          </a:p>
          <a:p>
            <a:pPr eaLnBrk="1" hangingPunct="1"/>
            <a:endParaRPr lang="en-US" altLang="en-US">
              <a:latin typeface="Times New Roman" panose="02020603050405020304" pitchFamily="18" charset="0"/>
            </a:endParaRP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786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188913"/>
            <a:ext cx="7554912" cy="712787"/>
          </a:xfrm>
        </p:spPr>
        <p:txBody>
          <a:bodyPr/>
          <a:lstStyle/>
          <a:p>
            <a:pPr eaLnBrk="1" hangingPunct="1"/>
            <a:r>
              <a:rPr lang="en-IE" altLang="en-US">
                <a:latin typeface="Times New Roman" panose="02020603050405020304" pitchFamily="18" charset="0"/>
              </a:rPr>
              <a:t>Assessment</a:t>
            </a:r>
            <a:endParaRPr lang="en-US" altLang="en-US">
              <a:latin typeface="Times New Roman" panose="02020603050405020304" pitchFamily="18" charset="0"/>
            </a:endParaRPr>
          </a:p>
        </p:txBody>
      </p:sp>
      <p:sp>
        <p:nvSpPr>
          <p:cNvPr id="31747" name="Rectangle 3"/>
          <p:cNvSpPr>
            <a:spLocks noGrp="1" noChangeArrowheads="1"/>
          </p:cNvSpPr>
          <p:nvPr>
            <p:ph idx="1"/>
          </p:nvPr>
        </p:nvSpPr>
        <p:spPr>
          <a:xfrm>
            <a:off x="250825" y="908050"/>
            <a:ext cx="8713788" cy="5473700"/>
          </a:xfrm>
        </p:spPr>
        <p:txBody>
          <a:bodyPr/>
          <a:lstStyle/>
          <a:p>
            <a:pPr eaLnBrk="1" hangingPunct="1">
              <a:lnSpc>
                <a:spcPct val="90000"/>
              </a:lnSpc>
            </a:pPr>
            <a:r>
              <a:rPr lang="en-US" altLang="en-US" sz="2800">
                <a:solidFill>
                  <a:srgbClr val="000000"/>
                </a:solidFill>
                <a:latin typeface="Times New Roman" panose="02020603050405020304" pitchFamily="18" charset="0"/>
              </a:rPr>
              <a:t>Assessment is mainly by a written final examination of two or three hours, although some courses may combine final examination with assessment by course work such as projects or essays carrying up to 50% of the available marks. Marks are awarded out of 100%. </a:t>
            </a:r>
          </a:p>
          <a:p>
            <a:pPr eaLnBrk="1" hangingPunct="1">
              <a:lnSpc>
                <a:spcPct val="90000"/>
              </a:lnSpc>
            </a:pPr>
            <a:r>
              <a:rPr lang="en-US" altLang="en-US" sz="2800">
                <a:solidFill>
                  <a:srgbClr val="000000"/>
                </a:solidFill>
                <a:latin typeface="Times New Roman" panose="02020603050405020304" pitchFamily="18" charset="0"/>
              </a:rPr>
              <a:t>Examination Standards:</a:t>
            </a:r>
          </a:p>
          <a:p>
            <a:pPr eaLnBrk="1" hangingPunct="1">
              <a:lnSpc>
                <a:spcPct val="90000"/>
              </a:lnSpc>
              <a:buFontTx/>
              <a:buNone/>
            </a:pPr>
            <a:r>
              <a:rPr lang="en-US" altLang="en-US" sz="2800">
                <a:solidFill>
                  <a:srgbClr val="000000"/>
                </a:solidFill>
                <a:latin typeface="Times New Roman" panose="02020603050405020304" pitchFamily="18" charset="0"/>
              </a:rPr>
              <a:t>		40% or above: 	Pass</a:t>
            </a:r>
          </a:p>
          <a:p>
            <a:pPr eaLnBrk="1" hangingPunct="1">
              <a:lnSpc>
                <a:spcPct val="90000"/>
              </a:lnSpc>
              <a:buFontTx/>
              <a:buNone/>
            </a:pPr>
            <a:r>
              <a:rPr lang="en-US" altLang="en-US" sz="2800">
                <a:solidFill>
                  <a:srgbClr val="000000"/>
                </a:solidFill>
                <a:latin typeface="Times New Roman" panose="02020603050405020304" pitchFamily="18" charset="0"/>
              </a:rPr>
              <a:t>		50% or above: 	Second class honours, grade 2</a:t>
            </a:r>
          </a:p>
          <a:p>
            <a:pPr eaLnBrk="1" hangingPunct="1">
              <a:lnSpc>
                <a:spcPct val="90000"/>
              </a:lnSpc>
              <a:buFontTx/>
              <a:buNone/>
            </a:pPr>
            <a:r>
              <a:rPr lang="en-US" altLang="en-US" sz="2800">
                <a:solidFill>
                  <a:srgbClr val="000000"/>
                </a:solidFill>
                <a:latin typeface="Times New Roman" panose="02020603050405020304" pitchFamily="18" charset="0"/>
              </a:rPr>
              <a:t>		60% or above: 	Second class honours, grade 1</a:t>
            </a:r>
          </a:p>
          <a:p>
            <a:pPr eaLnBrk="1" hangingPunct="1">
              <a:lnSpc>
                <a:spcPct val="90000"/>
              </a:lnSpc>
              <a:buFontTx/>
              <a:buNone/>
            </a:pPr>
            <a:r>
              <a:rPr lang="en-US" altLang="en-US" sz="2800">
                <a:solidFill>
                  <a:srgbClr val="000000"/>
                </a:solidFill>
                <a:latin typeface="Times New Roman" panose="02020603050405020304" pitchFamily="18" charset="0"/>
              </a:rPr>
              <a:t>		70% or above: 	First class honours</a:t>
            </a:r>
          </a:p>
          <a:p>
            <a:pPr eaLnBrk="1" hangingPunct="1"/>
            <a:endParaRPr lang="en-US" altLang="en-US" sz="180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a:t>J.E. Cairnes School of Business &amp; Economics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827088" y="404813"/>
            <a:ext cx="7489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IE" altLang="en-US" sz="3600">
                <a:solidFill>
                  <a:schemeClr val="accent1"/>
                </a:solidFill>
                <a:latin typeface="Times New Roman"/>
                <a:ea typeface="MS PGothic"/>
                <a:cs typeface="Times New Roman"/>
              </a:rPr>
              <a:t>School’s website for more information</a:t>
            </a:r>
          </a:p>
          <a:p>
            <a:r>
              <a:rPr lang="en-IE" altLang="en-US">
                <a:latin typeface="Arial"/>
                <a:ea typeface="MS PGothic"/>
                <a:cs typeface="Arial"/>
                <a:hlinkClick r:id="rId2"/>
              </a:rPr>
              <a:t>http://www.nuigalway.ie/cairnes/</a:t>
            </a:r>
            <a:r>
              <a:rPr lang="en-IE" altLang="en-US">
                <a:latin typeface="Arial"/>
                <a:ea typeface="MS PGothic"/>
                <a:cs typeface="Arial"/>
              </a:rPr>
              <a:t> </a:t>
            </a:r>
            <a:endParaRPr lang="en-IE" altLang="en-US">
              <a:cs typeface="Arial"/>
            </a:endParaRPr>
          </a:p>
        </p:txBody>
      </p:sp>
      <p:sp>
        <p:nvSpPr>
          <p:cNvPr id="7" name="Footer Placeholder 1"/>
          <p:cNvSpPr>
            <a:spLocks noGrp="1"/>
          </p:cNvSpPr>
          <p:nvPr>
            <p:ph type="ftr" sz="quarter" idx="11"/>
          </p:nvPr>
        </p:nvSpPr>
        <p:spPr>
          <a:xfrm>
            <a:off x="179388" y="6381750"/>
            <a:ext cx="6122987" cy="365125"/>
          </a:xfrm>
        </p:spPr>
        <p:txBody>
          <a:bodyPr/>
          <a:lstStyle/>
          <a:p>
            <a:pPr>
              <a:defRPr/>
            </a:pPr>
            <a:r>
              <a:rPr lang="en-US"/>
              <a:t>J.E. </a:t>
            </a:r>
            <a:r>
              <a:rPr lang="en-US" err="1"/>
              <a:t>Cairnes</a:t>
            </a:r>
            <a:r>
              <a:rPr lang="en-US"/>
              <a:t> School of Business &amp; Economics</a:t>
            </a:r>
          </a:p>
        </p:txBody>
      </p:sp>
      <p:pic>
        <p:nvPicPr>
          <p:cNvPr id="2" name="Picture 1"/>
          <p:cNvPicPr>
            <a:picLocks noChangeAspect="1"/>
          </p:cNvPicPr>
          <p:nvPr/>
        </p:nvPicPr>
        <p:blipFill>
          <a:blip r:embed="rId3"/>
          <a:stretch>
            <a:fillRect/>
          </a:stretch>
        </p:blipFill>
        <p:spPr>
          <a:xfrm>
            <a:off x="576418" y="2045477"/>
            <a:ext cx="7991164" cy="3905821"/>
          </a:xfrm>
          <a:prstGeom prst="rect">
            <a:avLst/>
          </a:prstGeom>
        </p:spPr>
      </p:pic>
      <p:pic>
        <p:nvPicPr>
          <p:cNvPr id="3" name="Picture 2"/>
          <p:cNvPicPr>
            <a:picLocks noChangeAspect="1"/>
          </p:cNvPicPr>
          <p:nvPr/>
        </p:nvPicPr>
        <p:blipFill>
          <a:blip r:embed="rId4"/>
          <a:stretch>
            <a:fillRect/>
          </a:stretch>
        </p:blipFill>
        <p:spPr>
          <a:xfrm>
            <a:off x="576418" y="1619514"/>
            <a:ext cx="7991164" cy="43362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541071" y="285405"/>
            <a:ext cx="7556500" cy="1116012"/>
          </a:xfrm>
        </p:spPr>
        <p:txBody>
          <a:bodyPr/>
          <a:lstStyle/>
          <a:p>
            <a:pPr eaLnBrk="1" hangingPunct="1"/>
            <a:r>
              <a:rPr lang="en-IE" altLang="en-US">
                <a:latin typeface="Times New Roman"/>
                <a:ea typeface="MS PGothic"/>
                <a:cs typeface="Times New Roman"/>
              </a:rPr>
              <a:t>‘Like’ us on Facebook and you will get other updates</a:t>
            </a:r>
            <a:r>
              <a:rPr lang="en-IE" altLang="en-US">
                <a:ea typeface="MS PGothic"/>
              </a:rPr>
              <a:t> </a:t>
            </a:r>
            <a:r>
              <a:rPr lang="en-IE" altLang="en-US" sz="3200">
                <a:ea typeface="MS PGothic"/>
                <a:hlinkClick r:id="rId2"/>
              </a:rPr>
              <a:t>https://www.facebook.com/JECairnes</a:t>
            </a:r>
            <a:r>
              <a:rPr lang="en-IE" altLang="en-US" sz="3200">
                <a:ea typeface="MS PGothic"/>
              </a:rPr>
              <a:t> </a:t>
            </a:r>
            <a:endParaRPr lang="en-IE" altLang="en-US"/>
          </a:p>
        </p:txBody>
      </p:sp>
      <p:pic>
        <p:nvPicPr>
          <p:cNvPr id="34819"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2133600"/>
            <a:ext cx="4824413" cy="3921125"/>
          </a:xfrm>
        </p:spPr>
      </p:pic>
      <p:sp>
        <p:nvSpPr>
          <p:cNvPr id="6" name="Footer Placeholder 1"/>
          <p:cNvSpPr>
            <a:spLocks noGrp="1"/>
          </p:cNvSpPr>
          <p:nvPr>
            <p:ph type="ftr" sz="quarter" idx="11"/>
          </p:nvPr>
        </p:nvSpPr>
        <p:spPr>
          <a:xfrm>
            <a:off x="179388" y="6381750"/>
            <a:ext cx="6122987" cy="365125"/>
          </a:xfrm>
        </p:spPr>
        <p:txBody>
          <a:bodyPr/>
          <a:lstStyle/>
          <a:p>
            <a:pPr>
              <a:defRPr/>
            </a:pPr>
            <a:r>
              <a:rPr lang="en-US">
                <a:latin typeface="Arial"/>
                <a:ea typeface="ＭＳ Ｐゴシック"/>
              </a:rPr>
              <a:t>J.E. Cairnes School of Business &amp; Economics</a:t>
            </a:r>
          </a:p>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26872" y="285405"/>
            <a:ext cx="8444005" cy="1116012"/>
          </a:xfrm>
        </p:spPr>
        <p:txBody>
          <a:bodyPr/>
          <a:lstStyle/>
          <a:p>
            <a:pPr algn="ctr" eaLnBrk="1" hangingPunct="1">
              <a:lnSpc>
                <a:spcPct val="90000"/>
              </a:lnSpc>
              <a:spcBef>
                <a:spcPts val="2000"/>
              </a:spcBef>
            </a:pPr>
            <a:r>
              <a:rPr lang="en-IE" altLang="en-US" dirty="0">
                <a:latin typeface="Times New Roman"/>
                <a:ea typeface="MS PGothic"/>
                <a:cs typeface="Times New Roman"/>
              </a:rPr>
              <a:t>Useful contacts in the J.E. Cairnes School of Business &amp; Economics</a:t>
            </a:r>
            <a:br>
              <a:rPr lang="en-IE" altLang="en-US" dirty="0">
                <a:latin typeface="Times New Roman"/>
                <a:ea typeface="MS PGothic"/>
                <a:cs typeface="Times New Roman"/>
              </a:rPr>
            </a:br>
            <a:r>
              <a:rPr lang="en-IE" altLang="en-US" dirty="0">
                <a:latin typeface="Times New Roman"/>
                <a:ea typeface="MS PGothic"/>
                <a:cs typeface="Times New Roman"/>
              </a:rPr>
              <a:t/>
            </a:r>
            <a:br>
              <a:rPr lang="en-IE" altLang="en-US" dirty="0">
                <a:latin typeface="Times New Roman"/>
                <a:ea typeface="MS PGothic"/>
                <a:cs typeface="Times New Roman"/>
              </a:rPr>
            </a:br>
            <a:endParaRPr lang="en-IE" sz="2000">
              <a:solidFill>
                <a:srgbClr val="000000"/>
              </a:solidFill>
              <a:latin typeface="Rockwell"/>
              <a:ea typeface="MS PGothic"/>
              <a:cs typeface="Times New Roman"/>
            </a:endParaRPr>
          </a:p>
        </p:txBody>
      </p:sp>
      <p:sp>
        <p:nvSpPr>
          <p:cNvPr id="35843" name="Content Placeholder 6"/>
          <p:cNvSpPr>
            <a:spLocks noGrp="1"/>
          </p:cNvSpPr>
          <p:nvPr>
            <p:ph sz="half" idx="2"/>
          </p:nvPr>
        </p:nvSpPr>
        <p:spPr>
          <a:xfrm>
            <a:off x="182189" y="1943007"/>
            <a:ext cx="4286717" cy="4503550"/>
          </a:xfrm>
        </p:spPr>
        <p:txBody>
          <a:bodyPr>
            <a:normAutofit/>
          </a:bodyPr>
          <a:lstStyle/>
          <a:p>
            <a:pPr eaLnBrk="1" hangingPunct="1">
              <a:lnSpc>
                <a:spcPct val="90000"/>
              </a:lnSpc>
            </a:pPr>
            <a:r>
              <a:rPr lang="en-US" sz="2000">
                <a:solidFill>
                  <a:srgbClr val="000000"/>
                </a:solidFill>
                <a:ea typeface="MS PGothic"/>
              </a:rPr>
              <a:t>Study Abroad Officers (for double-degree student queries)</a:t>
            </a:r>
            <a:endParaRPr lang="en-US" sz="2000">
              <a:ea typeface="MS PGothic"/>
              <a:cs typeface="+mn-lt"/>
            </a:endParaRPr>
          </a:p>
          <a:p>
            <a:pPr>
              <a:buFont typeface="Wingdings,Sans-Serif" panose="05000000000000000000" pitchFamily="2" charset="2"/>
            </a:pPr>
            <a:r>
              <a:rPr lang="en-US" sz="2000">
                <a:solidFill>
                  <a:srgbClr val="000000"/>
                </a:solidFill>
                <a:ea typeface="MS PGothic"/>
              </a:rPr>
              <a:t>email: </a:t>
            </a:r>
            <a:r>
              <a:rPr lang="en-US" sz="2000">
                <a:solidFill>
                  <a:srgbClr val="000000"/>
                </a:solidFill>
                <a:ea typeface="MS PGothic"/>
                <a:hlinkClick r:id="rId2"/>
              </a:rPr>
              <a:t>cairnesconnect@nuigalway.ie</a:t>
            </a:r>
            <a:r>
              <a:rPr lang="en-US" sz="2000">
                <a:solidFill>
                  <a:srgbClr val="000000"/>
                </a:solidFill>
                <a:ea typeface="MS PGothic"/>
              </a:rPr>
              <a:t> </a:t>
            </a:r>
            <a:endParaRPr lang="en-US" sz="2000">
              <a:ea typeface="MS PGothic"/>
              <a:cs typeface="+mn-lt"/>
            </a:endParaRPr>
          </a:p>
          <a:p>
            <a:pPr>
              <a:lnSpc>
                <a:spcPct val="90000"/>
              </a:lnSpc>
            </a:pPr>
            <a:endParaRPr lang="en-IE" altLang="en-US" sz="2000">
              <a:solidFill>
                <a:srgbClr val="000000"/>
              </a:solidFill>
            </a:endParaRPr>
          </a:p>
          <a:p>
            <a:pPr>
              <a:lnSpc>
                <a:spcPct val="90000"/>
              </a:lnSpc>
            </a:pPr>
            <a:r>
              <a:rPr lang="en-US" altLang="en-US" sz="2000">
                <a:solidFill>
                  <a:srgbClr val="000000"/>
                </a:solidFill>
                <a:ea typeface="MS PGothic"/>
              </a:rPr>
              <a:t>Vice-Dean of </a:t>
            </a:r>
            <a:r>
              <a:rPr lang="en-US" altLang="en-US" sz="2000" err="1">
                <a:solidFill>
                  <a:srgbClr val="000000"/>
                </a:solidFill>
                <a:ea typeface="MS PGothic"/>
              </a:rPr>
              <a:t>Internationalisation</a:t>
            </a:r>
            <a:endParaRPr lang="en-US" altLang="en-US" sz="2000">
              <a:solidFill>
                <a:srgbClr val="000000"/>
              </a:solidFill>
            </a:endParaRPr>
          </a:p>
          <a:p>
            <a:pPr>
              <a:lnSpc>
                <a:spcPct val="90000"/>
              </a:lnSpc>
            </a:pPr>
            <a:r>
              <a:rPr lang="en-US" altLang="en-US" sz="2000">
                <a:solidFill>
                  <a:srgbClr val="000000"/>
                </a:solidFill>
                <a:ea typeface="MS PGothic"/>
              </a:rPr>
              <a:t>Email: murray.scott@nuigalway.ie</a:t>
            </a:r>
            <a:endParaRPr lang="en-US" altLang="en-US" sz="2000">
              <a:solidFill>
                <a:srgbClr val="000000"/>
              </a:solidFill>
            </a:endParaRPr>
          </a:p>
          <a:p>
            <a:pPr marL="0" indent="0">
              <a:lnSpc>
                <a:spcPct val="90000"/>
              </a:lnSpc>
              <a:buNone/>
            </a:pPr>
            <a:endParaRPr lang="en-US" altLang="en-US" sz="2000">
              <a:solidFill>
                <a:srgbClr val="000000"/>
              </a:solidFill>
            </a:endParaRPr>
          </a:p>
          <a:p>
            <a:pPr eaLnBrk="1" hangingPunct="1">
              <a:lnSpc>
                <a:spcPct val="90000"/>
              </a:lnSpc>
            </a:pPr>
            <a:endParaRPr lang="en-US" altLang="en-US" sz="2000"/>
          </a:p>
        </p:txBody>
      </p:sp>
      <p:sp>
        <p:nvSpPr>
          <p:cNvPr id="22534" name="Content Placeholder 9"/>
          <p:cNvSpPr>
            <a:spLocks noGrp="1"/>
          </p:cNvSpPr>
          <p:nvPr>
            <p:ph sz="quarter" idx="4"/>
          </p:nvPr>
        </p:nvSpPr>
        <p:spPr>
          <a:xfrm>
            <a:off x="4526898" y="1943007"/>
            <a:ext cx="4445185" cy="4395974"/>
          </a:xfrm>
        </p:spPr>
        <p:txBody>
          <a:bodyPr vert="horz" wrap="square" lIns="91440" tIns="45720" rIns="91440" bIns="45720" numCol="1" anchor="t" anchorCtr="0" compatLnSpc="1">
            <a:prstTxWarp prst="textNoShape">
              <a:avLst/>
            </a:prstTxWarp>
            <a:noAutofit/>
          </a:bodyPr>
          <a:lstStyle/>
          <a:p>
            <a:pPr>
              <a:defRPr/>
            </a:pPr>
            <a:r>
              <a:rPr lang="en-IE" sz="2000" dirty="0">
                <a:solidFill>
                  <a:srgbClr val="000000"/>
                </a:solidFill>
                <a:ea typeface="ＭＳ Ｐゴシック"/>
              </a:rPr>
              <a:t>Erasmus School Administrator - </a:t>
            </a:r>
            <a:endParaRPr lang="en-US" sz="2000" dirty="0">
              <a:ea typeface="ＭＳ Ｐゴシック"/>
            </a:endParaRPr>
          </a:p>
          <a:p>
            <a:pPr>
              <a:defRPr/>
            </a:pPr>
            <a:r>
              <a:rPr lang="en-IE" sz="2000" dirty="0">
                <a:solidFill>
                  <a:srgbClr val="000000"/>
                </a:solidFill>
                <a:ea typeface="ＭＳ Ｐゴシック"/>
              </a:rPr>
              <a:t>email: </a:t>
            </a:r>
            <a:r>
              <a:rPr lang="en-IE" sz="2000" dirty="0">
                <a:solidFill>
                  <a:srgbClr val="000000"/>
                </a:solidFill>
                <a:ea typeface="ＭＳ Ｐゴシック"/>
                <a:hlinkClick r:id="rId3"/>
              </a:rPr>
              <a:t>raphael.mcloughlin@</a:t>
            </a:r>
            <a:r>
              <a:rPr lang="en-IE" sz="2000" dirty="0">
                <a:ea typeface="ＭＳ Ｐゴシック"/>
                <a:hlinkClick r:id="rId3"/>
              </a:rPr>
              <a:t/>
            </a:r>
            <a:br>
              <a:rPr lang="en-IE" sz="2000" dirty="0">
                <a:ea typeface="ＭＳ Ｐゴシック"/>
                <a:hlinkClick r:id="rId3"/>
              </a:rPr>
            </a:br>
            <a:r>
              <a:rPr lang="en-IE" sz="2000" dirty="0">
                <a:solidFill>
                  <a:srgbClr val="000000"/>
                </a:solidFill>
                <a:ea typeface="ＭＳ Ｐゴシック"/>
                <a:hlinkClick r:id="rId3"/>
              </a:rPr>
              <a:t>nuigalway.ie</a:t>
            </a:r>
            <a:r>
              <a:rPr lang="en-IE" sz="2000" dirty="0">
                <a:solidFill>
                  <a:srgbClr val="000000"/>
                </a:solidFill>
                <a:ea typeface="ＭＳ Ｐゴシック"/>
              </a:rPr>
              <a:t> </a:t>
            </a:r>
            <a:endParaRPr lang="en-US" sz="2000" dirty="0">
              <a:ea typeface="+mn-lt"/>
              <a:cs typeface="+mn-lt"/>
            </a:endParaRPr>
          </a:p>
          <a:p>
            <a:pPr marL="342900" indent="-342900">
              <a:defRPr/>
            </a:pPr>
            <a:endParaRPr lang="en-US" sz="2000" dirty="0">
              <a:solidFill>
                <a:srgbClr val="000000"/>
              </a:solidFill>
              <a:ea typeface="ＭＳ Ｐゴシック"/>
            </a:endParaRPr>
          </a:p>
          <a:p>
            <a:pPr marL="342900" indent="-342900">
              <a:defRPr/>
            </a:pPr>
            <a:endParaRPr lang="en-US" sz="2000" dirty="0">
              <a:solidFill>
                <a:srgbClr val="000000"/>
              </a:solidFill>
              <a:ea typeface="ＭＳ Ｐゴシック"/>
            </a:endParaRPr>
          </a:p>
          <a:p>
            <a:pPr marL="342900" indent="-342900">
              <a:defRPr/>
            </a:pPr>
            <a:r>
              <a:rPr lang="en-US" sz="2000" dirty="0">
                <a:solidFill>
                  <a:srgbClr val="000000"/>
                </a:solidFill>
                <a:ea typeface="ＭＳ Ｐゴシック"/>
              </a:rPr>
              <a:t>Associate Head of </a:t>
            </a:r>
            <a:r>
              <a:rPr lang="en-US" sz="2000" dirty="0" err="1">
                <a:solidFill>
                  <a:srgbClr val="000000"/>
                </a:solidFill>
                <a:ea typeface="ＭＳ Ｐゴシック"/>
              </a:rPr>
              <a:t>Internationalisation</a:t>
            </a:r>
            <a:endParaRPr lang="en-US" sz="2000">
              <a:ea typeface="ＭＳ Ｐゴシック"/>
              <a:cs typeface="+mn-lt"/>
            </a:endParaRPr>
          </a:p>
          <a:p>
            <a:pPr>
              <a:defRPr/>
            </a:pPr>
            <a:r>
              <a:rPr lang="en-US" sz="2000" dirty="0">
                <a:solidFill>
                  <a:srgbClr val="000000"/>
                </a:solidFill>
                <a:ea typeface="ＭＳ Ｐゴシック"/>
              </a:rPr>
              <a:t>Email: </a:t>
            </a:r>
            <a:r>
              <a:rPr lang="en-US" sz="2000" dirty="0">
                <a:solidFill>
                  <a:srgbClr val="000000"/>
                </a:solidFill>
                <a:ea typeface="ＭＳ Ｐゴシック"/>
                <a:hlinkClick r:id="rId4"/>
              </a:rPr>
              <a:t>emer.curtis@nuigalway.ie</a:t>
            </a:r>
            <a:endParaRPr lang="en-US" sz="2000" dirty="0">
              <a:ea typeface="ＭＳ Ｐゴシック"/>
              <a:cs typeface="+mn-lt"/>
            </a:endParaRPr>
          </a:p>
          <a:p>
            <a:pPr>
              <a:defRPr/>
            </a:pPr>
            <a:endParaRPr lang="en-US">
              <a:solidFill>
                <a:srgbClr val="000000"/>
              </a:solidFill>
              <a:ea typeface="ＭＳ Ｐゴシック" charset="0"/>
            </a:endParaRPr>
          </a:p>
        </p:txBody>
      </p:sp>
      <p:sp>
        <p:nvSpPr>
          <p:cNvPr id="22533" name="Text Placeholder 8"/>
          <p:cNvSpPr>
            <a:spLocks noGrp="1"/>
          </p:cNvSpPr>
          <p:nvPr>
            <p:ph type="body" sz="quarter" idx="3"/>
          </p:nvPr>
        </p:nvSpPr>
        <p:spPr>
          <a:xfrm>
            <a:off x="294809" y="1457699"/>
            <a:ext cx="3836894" cy="322263"/>
          </a:xfrm>
          <a:solidFill>
            <a:schemeClr val="accent3">
              <a:lumMod val="75000"/>
            </a:schemeClr>
          </a:solidFill>
        </p:spPr>
        <p:txBody>
          <a:bodyPr/>
          <a:lstStyle/>
          <a:p>
            <a:pPr eaLnBrk="1" hangingPunct="1">
              <a:defRPr/>
            </a:pPr>
            <a:r>
              <a:rPr lang="en-US">
                <a:ea typeface="ＭＳ Ｐゴシック"/>
              </a:rPr>
              <a:t>Marie McArdle &amp; Mairead McKeon</a:t>
            </a:r>
          </a:p>
        </p:txBody>
      </p:sp>
      <p:sp>
        <p:nvSpPr>
          <p:cNvPr id="8" name="Footer Placeholder 1"/>
          <p:cNvSpPr>
            <a:spLocks noGrp="1"/>
          </p:cNvSpPr>
          <p:nvPr>
            <p:ph type="ftr" sz="quarter" idx="11"/>
          </p:nvPr>
        </p:nvSpPr>
        <p:spPr>
          <a:xfrm>
            <a:off x="179388" y="6381750"/>
            <a:ext cx="6122987" cy="365125"/>
          </a:xfrm>
        </p:spPr>
        <p:txBody>
          <a:bodyPr/>
          <a:lstStyle/>
          <a:p>
            <a:pPr>
              <a:defRPr/>
            </a:pPr>
            <a:r>
              <a:rPr lang="en-US">
                <a:latin typeface="Arial"/>
                <a:ea typeface="ＭＳ Ｐゴシック"/>
              </a:rPr>
              <a:t>J.E. Cairnes School of Business &amp; Economics</a:t>
            </a:r>
          </a:p>
        </p:txBody>
      </p:sp>
      <p:sp>
        <p:nvSpPr>
          <p:cNvPr id="3" name="Text Placeholder 7">
            <a:extLst>
              <a:ext uri="{FF2B5EF4-FFF2-40B4-BE49-F238E27FC236}">
                <a16:creationId xmlns:a16="http://schemas.microsoft.com/office/drawing/2014/main" id="{337418FF-4E61-F9C8-A7B0-DA995581AEB7}"/>
              </a:ext>
            </a:extLst>
          </p:cNvPr>
          <p:cNvSpPr txBox="1">
            <a:spLocks/>
          </p:cNvSpPr>
          <p:nvPr/>
        </p:nvSpPr>
        <p:spPr bwMode="auto">
          <a:xfrm>
            <a:off x="453745" y="3994710"/>
            <a:ext cx="3657600" cy="322263"/>
          </a:xfrm>
          <a:prstGeom prst="rect">
            <a:avLst/>
          </a:prstGeom>
          <a:solidFill>
            <a:srgbClr val="4D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marL="0" indent="0" algn="ctr" rtl="0" eaLnBrk="0" fontAlgn="base" hangingPunct="0">
              <a:spcBef>
                <a:spcPts val="0"/>
              </a:spcBef>
              <a:spcAft>
                <a:spcPct val="0"/>
              </a:spcAft>
              <a:buClr>
                <a:schemeClr val="accent1"/>
              </a:buClr>
              <a:buSzPct val="75000"/>
              <a:buFont typeface="Wingdings" panose="05000000000000000000" pitchFamily="2" charset="2"/>
              <a:buNone/>
              <a:defRPr sz="1800" b="0" kern="1200">
                <a:solidFill>
                  <a:schemeClr val="bg1"/>
                </a:solidFill>
                <a:latin typeface="+mn-lt"/>
                <a:ea typeface="MS PGothic" panose="020B0600070205080204" pitchFamily="34" charset="-128"/>
                <a:cs typeface="ＭＳ Ｐゴシック" charset="0"/>
              </a:defRPr>
            </a:lvl1pPr>
            <a:lvl2pPr marL="457200" indent="0" algn="l" rtl="0" eaLnBrk="0" fontAlgn="base" hangingPunct="0">
              <a:spcBef>
                <a:spcPts val="600"/>
              </a:spcBef>
              <a:spcAft>
                <a:spcPct val="0"/>
              </a:spcAft>
              <a:buClr>
                <a:srgbClr val="B870B8"/>
              </a:buClr>
              <a:buSzPct val="75000"/>
              <a:buFont typeface="Wingdings" panose="05000000000000000000" pitchFamily="2" charset="2"/>
              <a:buNone/>
              <a:defRPr sz="2000" b="1" kern="1200">
                <a:solidFill>
                  <a:srgbClr val="595959"/>
                </a:solidFill>
                <a:latin typeface="+mn-lt"/>
                <a:ea typeface="MS PGothic" panose="020B0600070205080204" pitchFamily="34" charset="-128"/>
                <a:cs typeface="+mn-cs"/>
              </a:defRPr>
            </a:lvl2pPr>
            <a:lvl3pPr marL="914400" indent="0" algn="l" rtl="0" eaLnBrk="0" fontAlgn="base" hangingPunct="0">
              <a:spcBef>
                <a:spcPts val="600"/>
              </a:spcBef>
              <a:spcAft>
                <a:spcPct val="0"/>
              </a:spcAft>
              <a:buClr>
                <a:schemeClr val="accent1"/>
              </a:buClr>
              <a:buSzPct val="75000"/>
              <a:buFont typeface="Wingdings" panose="05000000000000000000" pitchFamily="2" charset="2"/>
              <a:buNone/>
              <a:defRPr sz="1800" b="1" kern="1200">
                <a:solidFill>
                  <a:srgbClr val="595959"/>
                </a:solidFill>
                <a:latin typeface="+mn-lt"/>
                <a:ea typeface="MS PGothic" panose="020B0600070205080204" pitchFamily="34" charset="-128"/>
                <a:cs typeface="+mn-cs"/>
              </a:defRPr>
            </a:lvl3pPr>
            <a:lvl4pPr marL="1371600" indent="0" algn="l" rtl="0" eaLnBrk="0" fontAlgn="base" hangingPunct="0">
              <a:spcBef>
                <a:spcPts val="600"/>
              </a:spcBef>
              <a:spcAft>
                <a:spcPct val="0"/>
              </a:spcAft>
              <a:buClr>
                <a:srgbClr val="B870B8"/>
              </a:buClr>
              <a:buSzPct val="75000"/>
              <a:buFont typeface="Wingdings" panose="05000000000000000000" pitchFamily="2" charset="2"/>
              <a:buNone/>
              <a:defRPr sz="1600" b="1" kern="1200">
                <a:solidFill>
                  <a:srgbClr val="595959"/>
                </a:solidFill>
                <a:latin typeface="+mn-lt"/>
                <a:ea typeface="MS PGothic" panose="020B0600070205080204" pitchFamily="34" charset="-128"/>
                <a:cs typeface="+mn-cs"/>
              </a:defRPr>
            </a:lvl4pPr>
            <a:lvl5pPr marL="1828800" indent="0" algn="l" rtl="0" eaLnBrk="0" fontAlgn="base" hangingPunct="0">
              <a:spcBef>
                <a:spcPts val="600"/>
              </a:spcBef>
              <a:spcAft>
                <a:spcPct val="0"/>
              </a:spcAft>
              <a:buClr>
                <a:schemeClr val="accent1"/>
              </a:buClr>
              <a:buSzPct val="75000"/>
              <a:buFont typeface="Wingdings" panose="05000000000000000000" pitchFamily="2" charset="2"/>
              <a:buNone/>
              <a:defRPr sz="1600" b="1" kern="1200">
                <a:solidFill>
                  <a:srgbClr val="595959"/>
                </a:solidFill>
                <a:latin typeface="+mn-lt"/>
                <a:ea typeface="MS PGothic" panose="020B0600070205080204" pitchFamily="34" charset="-128"/>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9pPr>
          </a:lstStyle>
          <a:p>
            <a:pPr eaLnBrk="1" hangingPunct="1">
              <a:spcBef>
                <a:spcPct val="0"/>
              </a:spcBef>
            </a:pPr>
            <a:r>
              <a:rPr lang="en-IE" altLang="en-US">
                <a:ea typeface="MS PGothic"/>
              </a:rPr>
              <a:t>Dr Murray Scott</a:t>
            </a:r>
            <a:endParaRPr lang="en-IE" altLang="en-US"/>
          </a:p>
        </p:txBody>
      </p:sp>
      <p:sp>
        <p:nvSpPr>
          <p:cNvPr id="7" name="Text Placeholder 7">
            <a:extLst>
              <a:ext uri="{FF2B5EF4-FFF2-40B4-BE49-F238E27FC236}">
                <a16:creationId xmlns:a16="http://schemas.microsoft.com/office/drawing/2014/main" id="{B5C707DD-5EC9-36F7-DEB8-1CD505D71BD0}"/>
              </a:ext>
            </a:extLst>
          </p:cNvPr>
          <p:cNvSpPr txBox="1">
            <a:spLocks/>
          </p:cNvSpPr>
          <p:nvPr/>
        </p:nvSpPr>
        <p:spPr bwMode="auto">
          <a:xfrm>
            <a:off x="4882310" y="1457700"/>
            <a:ext cx="3657600" cy="322263"/>
          </a:xfrm>
          <a:prstGeom prst="rect">
            <a:avLst/>
          </a:prstGeom>
          <a:solidFill>
            <a:srgbClr val="4D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lvl1pPr marL="0" indent="0" algn="ctr" rtl="0" eaLnBrk="0" fontAlgn="base" hangingPunct="0">
              <a:spcBef>
                <a:spcPts val="0"/>
              </a:spcBef>
              <a:spcAft>
                <a:spcPct val="0"/>
              </a:spcAft>
              <a:buClr>
                <a:schemeClr val="accent1"/>
              </a:buClr>
              <a:buSzPct val="75000"/>
              <a:buFont typeface="Wingdings" panose="05000000000000000000" pitchFamily="2" charset="2"/>
              <a:buNone/>
              <a:defRPr sz="1800" b="0" kern="1200">
                <a:solidFill>
                  <a:schemeClr val="bg1"/>
                </a:solidFill>
                <a:latin typeface="+mn-lt"/>
                <a:ea typeface="MS PGothic" panose="020B0600070205080204" pitchFamily="34" charset="-128"/>
                <a:cs typeface="ＭＳ Ｐゴシック" charset="0"/>
              </a:defRPr>
            </a:lvl1pPr>
            <a:lvl2pPr marL="457200" indent="0" algn="l" rtl="0" eaLnBrk="0" fontAlgn="base" hangingPunct="0">
              <a:spcBef>
                <a:spcPts val="600"/>
              </a:spcBef>
              <a:spcAft>
                <a:spcPct val="0"/>
              </a:spcAft>
              <a:buClr>
                <a:srgbClr val="B870B8"/>
              </a:buClr>
              <a:buSzPct val="75000"/>
              <a:buFont typeface="Wingdings" panose="05000000000000000000" pitchFamily="2" charset="2"/>
              <a:buNone/>
              <a:defRPr sz="2000" b="1" kern="1200">
                <a:solidFill>
                  <a:srgbClr val="595959"/>
                </a:solidFill>
                <a:latin typeface="+mn-lt"/>
                <a:ea typeface="MS PGothic" panose="020B0600070205080204" pitchFamily="34" charset="-128"/>
                <a:cs typeface="+mn-cs"/>
              </a:defRPr>
            </a:lvl2pPr>
            <a:lvl3pPr marL="914400" indent="0" algn="l" rtl="0" eaLnBrk="0" fontAlgn="base" hangingPunct="0">
              <a:spcBef>
                <a:spcPts val="600"/>
              </a:spcBef>
              <a:spcAft>
                <a:spcPct val="0"/>
              </a:spcAft>
              <a:buClr>
                <a:schemeClr val="accent1"/>
              </a:buClr>
              <a:buSzPct val="75000"/>
              <a:buFont typeface="Wingdings" panose="05000000000000000000" pitchFamily="2" charset="2"/>
              <a:buNone/>
              <a:defRPr sz="1800" b="1" kern="1200">
                <a:solidFill>
                  <a:srgbClr val="595959"/>
                </a:solidFill>
                <a:latin typeface="+mn-lt"/>
                <a:ea typeface="MS PGothic" panose="020B0600070205080204" pitchFamily="34" charset="-128"/>
                <a:cs typeface="+mn-cs"/>
              </a:defRPr>
            </a:lvl3pPr>
            <a:lvl4pPr marL="1371600" indent="0" algn="l" rtl="0" eaLnBrk="0" fontAlgn="base" hangingPunct="0">
              <a:spcBef>
                <a:spcPts val="600"/>
              </a:spcBef>
              <a:spcAft>
                <a:spcPct val="0"/>
              </a:spcAft>
              <a:buClr>
                <a:srgbClr val="B870B8"/>
              </a:buClr>
              <a:buSzPct val="75000"/>
              <a:buFont typeface="Wingdings" panose="05000000000000000000" pitchFamily="2" charset="2"/>
              <a:buNone/>
              <a:defRPr sz="1600" b="1" kern="1200">
                <a:solidFill>
                  <a:srgbClr val="595959"/>
                </a:solidFill>
                <a:latin typeface="+mn-lt"/>
                <a:ea typeface="MS PGothic" panose="020B0600070205080204" pitchFamily="34" charset="-128"/>
                <a:cs typeface="+mn-cs"/>
              </a:defRPr>
            </a:lvl4pPr>
            <a:lvl5pPr marL="1828800" indent="0" algn="l" rtl="0" eaLnBrk="0" fontAlgn="base" hangingPunct="0">
              <a:spcBef>
                <a:spcPts val="600"/>
              </a:spcBef>
              <a:spcAft>
                <a:spcPct val="0"/>
              </a:spcAft>
              <a:buClr>
                <a:schemeClr val="accent1"/>
              </a:buClr>
              <a:buSzPct val="75000"/>
              <a:buFont typeface="Wingdings" panose="05000000000000000000" pitchFamily="2" charset="2"/>
              <a:buNone/>
              <a:defRPr sz="1600" b="1" kern="1200">
                <a:solidFill>
                  <a:srgbClr val="595959"/>
                </a:solidFill>
                <a:latin typeface="+mn-lt"/>
                <a:ea typeface="MS PGothic" panose="020B0600070205080204" pitchFamily="34" charset="-128"/>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1600" b="1"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1600" b="1" kern="1200" baseline="0">
                <a:solidFill>
                  <a:schemeClr val="tx1">
                    <a:lumMod val="65000"/>
                    <a:lumOff val="35000"/>
                  </a:schemeClr>
                </a:solidFill>
                <a:latin typeface="+mn-lt"/>
                <a:ea typeface="+mn-ea"/>
                <a:cs typeface="+mn-cs"/>
              </a:defRPr>
            </a:lvl9pPr>
          </a:lstStyle>
          <a:p>
            <a:pPr eaLnBrk="1" hangingPunct="1">
              <a:spcBef>
                <a:spcPct val="0"/>
              </a:spcBef>
            </a:pPr>
            <a:r>
              <a:rPr lang="en-IE" altLang="en-US">
                <a:ea typeface="MS PGothic"/>
              </a:rPr>
              <a:t>Ms. Raphael McLoughlin</a:t>
            </a:r>
          </a:p>
        </p:txBody>
      </p:sp>
      <p:sp>
        <p:nvSpPr>
          <p:cNvPr id="2" name="Text Placeholder 7">
            <a:extLst>
              <a:ext uri="{FF2B5EF4-FFF2-40B4-BE49-F238E27FC236}">
                <a16:creationId xmlns:a16="http://schemas.microsoft.com/office/drawing/2014/main" id="{93EA2F3E-32CC-0A06-66D2-C90CDDA155D7}"/>
              </a:ext>
            </a:extLst>
          </p:cNvPr>
          <p:cNvSpPr txBox="1">
            <a:spLocks/>
          </p:cNvSpPr>
          <p:nvPr/>
        </p:nvSpPr>
        <p:spPr bwMode="auto">
          <a:xfrm>
            <a:off x="4574197" y="3981665"/>
            <a:ext cx="3657600" cy="322263"/>
          </a:xfrm>
          <a:prstGeom prst="rect">
            <a:avLst/>
          </a:prstGeom>
          <a:solidFill>
            <a:srgbClr val="4D4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no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pPr>
            <a:r>
              <a:rPr lang="en-IE" altLang="en-US" sz="2000" dirty="0">
                <a:solidFill>
                  <a:schemeClr val="bg1"/>
                </a:solidFill>
                <a:latin typeface="Rockwell"/>
                <a:ea typeface="MS PGothic"/>
              </a:rPr>
              <a:t>Dr Emer Curtis</a:t>
            </a:r>
            <a:endParaRPr lang="en-IE" altLang="en-US" sz="2000">
              <a:solidFill>
                <a:schemeClr val="bg1"/>
              </a:solidFill>
              <a:latin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pic>
        <p:nvPicPr>
          <p:cNvPr id="26627" name="Picture 12" descr="Cairnes Pictures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3492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ChangeArrowheads="1"/>
          </p:cNvSpPr>
          <p:nvPr/>
        </p:nvSpPr>
        <p:spPr bwMode="auto">
          <a:xfrm>
            <a:off x="250825" y="274638"/>
            <a:ext cx="8642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GB" altLang="en-US" sz="3200">
                <a:solidFill>
                  <a:srgbClr val="660066"/>
                </a:solidFill>
                <a:latin typeface="Times New Roman"/>
                <a:ea typeface="MS PGothic"/>
                <a:cs typeface="Times New Roman"/>
              </a:rPr>
              <a:t>J.E. Cairnes School of Business &amp; Economics</a:t>
            </a:r>
            <a:endParaRPr lang="en-US" altLang="en-US" sz="3200">
              <a:solidFill>
                <a:srgbClr val="660066"/>
              </a:solidFill>
              <a:latin typeface="Times New Roman"/>
              <a:ea typeface="MS PGothic"/>
              <a:cs typeface="Times New Roman"/>
            </a:endParaRPr>
          </a:p>
        </p:txBody>
      </p:sp>
      <p:sp>
        <p:nvSpPr>
          <p:cNvPr id="26629" name="Text Box 4"/>
          <p:cNvSpPr txBox="1">
            <a:spLocks noChangeArrowheads="1"/>
          </p:cNvSpPr>
          <p:nvPr/>
        </p:nvSpPr>
        <p:spPr bwMode="auto">
          <a:xfrm>
            <a:off x="4140200" y="1484313"/>
            <a:ext cx="47529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buClr>
                <a:srgbClr val="660066"/>
              </a:buClr>
              <a:buFont typeface="Wingdings" panose="05000000000000000000" pitchFamily="2" charset="2"/>
              <a:buChar char="§"/>
            </a:pPr>
            <a:r>
              <a:rPr lang="en-IE" altLang="en-US" sz="2600">
                <a:latin typeface="Times New Roman" panose="02020603050405020304" pitchFamily="18" charset="0"/>
              </a:rPr>
              <a:t>150 years tradition of business education</a:t>
            </a:r>
          </a:p>
          <a:p>
            <a:pPr>
              <a:spcBef>
                <a:spcPct val="50000"/>
              </a:spcBef>
              <a:buClr>
                <a:srgbClr val="660066"/>
              </a:buClr>
              <a:buFont typeface="Wingdings" panose="05000000000000000000" pitchFamily="2" charset="2"/>
              <a:buChar char="§"/>
            </a:pPr>
            <a:r>
              <a:rPr lang="en-IE" altLang="en-US" sz="2600">
                <a:latin typeface="Times New Roman" panose="02020603050405020304" pitchFamily="18" charset="0"/>
              </a:rPr>
              <a:t>2000+ Undergraduate and Postgraduate students</a:t>
            </a:r>
          </a:p>
          <a:p>
            <a:pPr>
              <a:spcBef>
                <a:spcPct val="50000"/>
              </a:spcBef>
              <a:buClr>
                <a:srgbClr val="660066"/>
              </a:buClr>
              <a:buFont typeface="Wingdings" panose="05000000000000000000" pitchFamily="2" charset="2"/>
              <a:buChar char="§"/>
            </a:pPr>
            <a:r>
              <a:rPr lang="en-IE" altLang="en-US" sz="2600">
                <a:latin typeface="Times New Roman" panose="02020603050405020304" pitchFamily="18" charset="0"/>
              </a:rPr>
              <a:t>90 permanent teaching staff</a:t>
            </a:r>
          </a:p>
          <a:p>
            <a:pPr>
              <a:spcBef>
                <a:spcPct val="50000"/>
              </a:spcBef>
              <a:buClr>
                <a:srgbClr val="660066"/>
              </a:buClr>
              <a:buFont typeface="Wingdings" panose="05000000000000000000" pitchFamily="2" charset="2"/>
              <a:buChar char="§"/>
            </a:pPr>
            <a:r>
              <a:rPr lang="en-IE" altLang="en-US" sz="2600">
                <a:latin typeface="Times New Roman" panose="02020603050405020304" pitchFamily="18" charset="0"/>
              </a:rPr>
              <a:t>5 Research Centres</a:t>
            </a:r>
          </a:p>
          <a:p>
            <a:pPr>
              <a:spcBef>
                <a:spcPct val="50000"/>
              </a:spcBef>
              <a:buClr>
                <a:srgbClr val="660066"/>
              </a:buClr>
              <a:buFont typeface="Wingdings" panose="05000000000000000000" pitchFamily="2" charset="2"/>
              <a:buChar char="§"/>
            </a:pPr>
            <a:r>
              <a:rPr lang="en-IE" altLang="en-US" sz="2600">
                <a:latin typeface="Times New Roman" panose="02020603050405020304" pitchFamily="18" charset="0"/>
              </a:rPr>
              <a:t>Administration &amp; Support Services</a:t>
            </a:r>
            <a:endParaRPr lang="en-US" altLang="en-US" sz="2600">
              <a:latin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9275"/>
            <a:ext cx="91440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www.nuigalway.ie/psy/documents/stanthonys_sml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16113"/>
            <a:ext cx="2343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5" name="Straight Arrow Connector 6"/>
          <p:cNvCxnSpPr>
            <a:cxnSpLocks noChangeShapeType="1"/>
          </p:cNvCxnSpPr>
          <p:nvPr/>
        </p:nvCxnSpPr>
        <p:spPr bwMode="auto">
          <a:xfrm>
            <a:off x="1979613" y="3860800"/>
            <a:ext cx="360362" cy="158432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560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5275263"/>
            <a:ext cx="17145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7" name="Straight Arrow Connector 9"/>
          <p:cNvCxnSpPr>
            <a:cxnSpLocks noChangeShapeType="1"/>
          </p:cNvCxnSpPr>
          <p:nvPr/>
        </p:nvCxnSpPr>
        <p:spPr bwMode="auto">
          <a:xfrm flipH="1" flipV="1">
            <a:off x="2700338" y="5805488"/>
            <a:ext cx="1531937" cy="36036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5608"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981075"/>
            <a:ext cx="1944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09" name="Straight Arrow Connector 14"/>
          <p:cNvCxnSpPr>
            <a:cxnSpLocks noChangeShapeType="1"/>
          </p:cNvCxnSpPr>
          <p:nvPr/>
        </p:nvCxnSpPr>
        <p:spPr bwMode="auto">
          <a:xfrm>
            <a:off x="5940425" y="1935163"/>
            <a:ext cx="215900" cy="3413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2"/>
          <p:cNvSpPr>
            <a:spLocks noGrp="1" noChangeArrowheads="1"/>
          </p:cNvSpPr>
          <p:nvPr>
            <p:ph type="title"/>
          </p:nvPr>
        </p:nvSpPr>
        <p:spPr>
          <a:xfrm>
            <a:off x="574675" y="0"/>
            <a:ext cx="7961313" cy="1268413"/>
          </a:xfrm>
        </p:spPr>
        <p:txBody>
          <a:bodyPr/>
          <a:lstStyle/>
          <a:p>
            <a:pPr algn="ctr" eaLnBrk="1" hangingPunct="1"/>
            <a:r>
              <a:rPr lang="en-IE" altLang="en-US">
                <a:latin typeface="Times New Roman"/>
                <a:ea typeface="MS PGothic"/>
              </a:rPr>
              <a:t>University Structure</a:t>
            </a:r>
            <a:endParaRPr lang="en-GB" altLang="en-US">
              <a:latin typeface="Times New Roman"/>
              <a:ea typeface="MS PGothic"/>
            </a:endParaRPr>
          </a:p>
        </p:txBody>
      </p:sp>
      <p:grpSp>
        <p:nvGrpSpPr>
          <p:cNvPr id="27651" name="Organization Chart 5"/>
          <p:cNvGrpSpPr>
            <a:grpSpLocks noGrp="1" noChangeAspect="1"/>
          </p:cNvGrpSpPr>
          <p:nvPr/>
        </p:nvGrpSpPr>
        <p:grpSpPr bwMode="auto">
          <a:xfrm>
            <a:off x="395536" y="836712"/>
            <a:ext cx="8640763" cy="5184775"/>
            <a:chOff x="1588" y="8586"/>
            <a:chExt cx="12239" cy="3960"/>
          </a:xfrm>
        </p:grpSpPr>
        <p:sp>
          <p:nvSpPr>
            <p:cNvPr id="27653" name="AutoShape 6"/>
            <p:cNvSpPr>
              <a:spLocks noChangeAspect="1" noChangeArrowheads="1" noTextEdit="1"/>
            </p:cNvSpPr>
            <p:nvPr/>
          </p:nvSpPr>
          <p:spPr bwMode="auto">
            <a:xfrm>
              <a:off x="1588" y="8586"/>
              <a:ext cx="12239" cy="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E"/>
            </a:p>
          </p:txBody>
        </p:sp>
        <p:cxnSp>
          <p:nvCxnSpPr>
            <p:cNvPr id="27654" name="_s1028"/>
            <p:cNvCxnSpPr>
              <a:cxnSpLocks noChangeShapeType="1"/>
              <a:stCxn id="1052" idx="0"/>
              <a:endCxn id="1047" idx="2"/>
            </p:cNvCxnSpPr>
            <p:nvPr/>
          </p:nvCxnSpPr>
          <p:spPr bwMode="auto">
            <a:xfrm rot="16200000" flipV="1">
              <a:off x="10148" y="9229"/>
              <a:ext cx="360" cy="4834"/>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55" name="_s1029"/>
            <p:cNvCxnSpPr>
              <a:cxnSpLocks noChangeShapeType="1"/>
              <a:stCxn id="1051" idx="0"/>
              <a:endCxn id="1047" idx="2"/>
            </p:cNvCxnSpPr>
            <p:nvPr/>
          </p:nvCxnSpPr>
          <p:spPr bwMode="auto">
            <a:xfrm rot="16200000" flipV="1">
              <a:off x="8889" y="10488"/>
              <a:ext cx="360" cy="2315"/>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56" name="_s1031"/>
            <p:cNvCxnSpPr>
              <a:cxnSpLocks noChangeShapeType="1"/>
              <a:stCxn id="1049" idx="0"/>
              <a:endCxn id="1047" idx="2"/>
            </p:cNvCxnSpPr>
            <p:nvPr/>
          </p:nvCxnSpPr>
          <p:spPr bwMode="auto">
            <a:xfrm rot="5400000" flipH="1" flipV="1">
              <a:off x="6370" y="10285"/>
              <a:ext cx="360" cy="2723"/>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57" name="_s1032"/>
            <p:cNvCxnSpPr>
              <a:cxnSpLocks noChangeShapeType="1"/>
              <a:stCxn id="1048" idx="0"/>
              <a:endCxn id="1047" idx="2"/>
            </p:cNvCxnSpPr>
            <p:nvPr/>
          </p:nvCxnSpPr>
          <p:spPr bwMode="auto">
            <a:xfrm rot="5400000" flipH="1" flipV="1">
              <a:off x="5110" y="9025"/>
              <a:ext cx="360" cy="5242"/>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58" name="_s1033"/>
            <p:cNvCxnSpPr>
              <a:cxnSpLocks noChangeShapeType="1"/>
              <a:stCxn id="1047" idx="0"/>
              <a:endCxn id="27667" idx="2"/>
            </p:cNvCxnSpPr>
            <p:nvPr/>
          </p:nvCxnSpPr>
          <p:spPr bwMode="auto">
            <a:xfrm rot="16200000" flipV="1">
              <a:off x="6370" y="9204"/>
              <a:ext cx="360" cy="2723"/>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59" name="_s1034"/>
            <p:cNvCxnSpPr>
              <a:cxnSpLocks noChangeShapeType="1"/>
              <a:stCxn id="1046" idx="0"/>
              <a:endCxn id="27667" idx="2"/>
            </p:cNvCxnSpPr>
            <p:nvPr/>
          </p:nvCxnSpPr>
          <p:spPr bwMode="auto">
            <a:xfrm rot="-5400000">
              <a:off x="3750" y="9306"/>
              <a:ext cx="360" cy="2519"/>
            </a:xfrm>
            <a:prstGeom prst="bentConnector3">
              <a:avLst>
                <a:gd name="adj1" fmla="val 45917"/>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60" name="_s1035"/>
            <p:cNvCxnSpPr>
              <a:cxnSpLocks noChangeShapeType="1"/>
              <a:stCxn id="27670" idx="0"/>
              <a:endCxn id="1040" idx="2"/>
            </p:cNvCxnSpPr>
            <p:nvPr/>
          </p:nvCxnSpPr>
          <p:spPr bwMode="auto">
            <a:xfrm rot="5400000" flipH="1">
              <a:off x="10048" y="6966"/>
              <a:ext cx="360" cy="5040"/>
            </a:xfrm>
            <a:prstGeom prst="bentConnector3">
              <a:avLst>
                <a:gd name="adj1" fmla="val 4580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61" name="_s1036"/>
            <p:cNvCxnSpPr>
              <a:cxnSpLocks noChangeShapeType="1"/>
              <a:stCxn id="27669" idx="0"/>
              <a:endCxn id="1040" idx="2"/>
            </p:cNvCxnSpPr>
            <p:nvPr/>
          </p:nvCxnSpPr>
          <p:spPr bwMode="auto">
            <a:xfrm rot="5400000" flipH="1">
              <a:off x="8788" y="8226"/>
              <a:ext cx="360" cy="2520"/>
            </a:xfrm>
            <a:prstGeom prst="bentConnector3">
              <a:avLst>
                <a:gd name="adj1" fmla="val 4580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62" name="_s1037"/>
            <p:cNvCxnSpPr>
              <a:cxnSpLocks noChangeShapeType="1"/>
              <a:stCxn id="27668" idx="0"/>
              <a:endCxn id="1040" idx="2"/>
            </p:cNvCxnSpPr>
            <p:nvPr/>
          </p:nvCxnSpPr>
          <p:spPr bwMode="auto">
            <a:xfrm rot="5400000" flipH="1">
              <a:off x="7529" y="9485"/>
              <a:ext cx="360" cy="1"/>
            </a:xfrm>
            <a:prstGeom prst="bentConnector3">
              <a:avLst>
                <a:gd name="adj1" fmla="val 4580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63" name="_s1038"/>
            <p:cNvCxnSpPr>
              <a:cxnSpLocks noChangeShapeType="1"/>
              <a:stCxn id="27667" idx="0"/>
              <a:endCxn id="1040" idx="2"/>
            </p:cNvCxnSpPr>
            <p:nvPr/>
          </p:nvCxnSpPr>
          <p:spPr bwMode="auto">
            <a:xfrm rot="-5400000">
              <a:off x="6269" y="8226"/>
              <a:ext cx="360" cy="2519"/>
            </a:xfrm>
            <a:prstGeom prst="bentConnector3">
              <a:avLst>
                <a:gd name="adj1" fmla="val 4580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64" name="_s1039"/>
            <p:cNvCxnSpPr>
              <a:cxnSpLocks noChangeShapeType="1"/>
              <a:stCxn id="27666" idx="0"/>
              <a:endCxn id="1040" idx="2"/>
            </p:cNvCxnSpPr>
            <p:nvPr/>
          </p:nvCxnSpPr>
          <p:spPr bwMode="auto">
            <a:xfrm rot="-5400000">
              <a:off x="5009" y="6966"/>
              <a:ext cx="360" cy="5039"/>
            </a:xfrm>
            <a:prstGeom prst="bentConnector3">
              <a:avLst>
                <a:gd name="adj1" fmla="val 4580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1040" name="_s1040"/>
            <p:cNvSpPr>
              <a:spLocks noChangeArrowheads="1"/>
            </p:cNvSpPr>
            <p:nvPr/>
          </p:nvSpPr>
          <p:spPr bwMode="auto">
            <a:xfrm>
              <a:off x="6627" y="8586"/>
              <a:ext cx="2161" cy="720"/>
            </a:xfrm>
            <a:prstGeom prst="roundRect">
              <a:avLst>
                <a:gd name="adj" fmla="val 16667"/>
              </a:avLst>
            </a:prstGeom>
            <a:solidFill>
              <a:schemeClr val="accent2">
                <a:lumMod val="75000"/>
                <a:lumOff val="25000"/>
              </a:schemeClr>
            </a:solidFill>
            <a:ln w="9525">
              <a:solidFill>
                <a:srgbClr val="000000"/>
              </a:solidFill>
              <a:round/>
              <a:headEnd/>
              <a:tailEnd/>
            </a:ln>
          </p:spPr>
          <p:txBody>
            <a:bodyPr lIns="0" tIns="0" rIns="0" bIns="0" anchor="ctr"/>
            <a:lstStyle/>
            <a:p>
              <a:pPr algn="ctr">
                <a:spcBef>
                  <a:spcPct val="20000"/>
                </a:spcBef>
                <a:defRPr/>
              </a:pPr>
              <a:r>
                <a:rPr lang="en-GB" sz="1600" b="1">
                  <a:solidFill>
                    <a:srgbClr val="FFFFFF"/>
                  </a:solidFill>
                  <a:latin typeface="Times New Roman" pitchFamily="18" charset="0"/>
                  <a:ea typeface="ＭＳ Ｐゴシック" charset="-128"/>
                </a:rPr>
                <a:t>NUI Galway</a:t>
              </a:r>
              <a:endParaRPr lang="en-GB" sz="1600" b="1">
                <a:solidFill>
                  <a:srgbClr val="FFFFFF"/>
                </a:solidFill>
                <a:latin typeface="Calibri" pitchFamily="34" charset="0"/>
                <a:ea typeface="ＭＳ Ｐゴシック" charset="-128"/>
              </a:endParaRPr>
            </a:p>
          </p:txBody>
        </p:sp>
        <p:sp>
          <p:nvSpPr>
            <p:cNvPr id="27666" name="_s1041"/>
            <p:cNvSpPr>
              <a:spLocks noChangeArrowheads="1"/>
            </p:cNvSpPr>
            <p:nvPr/>
          </p:nvSpPr>
          <p:spPr bwMode="auto">
            <a:xfrm>
              <a:off x="1588" y="9666"/>
              <a:ext cx="2160" cy="720"/>
            </a:xfrm>
            <a:prstGeom prst="roundRect">
              <a:avLst>
                <a:gd name="adj" fmla="val 16667"/>
              </a:avLst>
            </a:prstGeom>
            <a:solidFill>
              <a:srgbClr val="BBE0E3"/>
            </a:solidFill>
            <a:ln w="9525">
              <a:solidFill>
                <a:srgbClr val="000000"/>
              </a:solidFill>
              <a:round/>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en-GB" altLang="en-US" sz="1200">
                  <a:latin typeface="Times New Roman" panose="02020603050405020304" pitchFamily="18" charset="0"/>
                </a:rPr>
                <a:t>College of Arts, Social Sciences, &amp; Celtic Studies</a:t>
              </a:r>
              <a:endParaRPr lang="en-GB" altLang="en-US" sz="2200">
                <a:latin typeface="Calibri" panose="020F0502020204030204" pitchFamily="34" charset="0"/>
              </a:endParaRPr>
            </a:p>
          </p:txBody>
        </p:sp>
        <p:sp>
          <p:nvSpPr>
            <p:cNvPr id="27667" name="_s1042"/>
            <p:cNvSpPr>
              <a:spLocks noChangeArrowheads="1"/>
            </p:cNvSpPr>
            <p:nvPr/>
          </p:nvSpPr>
          <p:spPr bwMode="auto">
            <a:xfrm>
              <a:off x="4108" y="9666"/>
              <a:ext cx="2160" cy="720"/>
            </a:xfrm>
            <a:prstGeom prst="roundRect">
              <a:avLst>
                <a:gd name="adj" fmla="val 16667"/>
              </a:avLst>
            </a:prstGeom>
            <a:solidFill>
              <a:srgbClr val="B163B9"/>
            </a:solidFill>
            <a:ln w="9525">
              <a:solidFill>
                <a:srgbClr val="000000"/>
              </a:solidFill>
              <a:round/>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en-GB" altLang="en-US" sz="1400" b="1">
                  <a:solidFill>
                    <a:srgbClr val="FFFFFF"/>
                  </a:solidFill>
                  <a:latin typeface="Times New Roman" panose="02020603050405020304" pitchFamily="18" charset="0"/>
                </a:rPr>
                <a:t>College of Business, Public Policy, &amp; Law</a:t>
              </a:r>
              <a:endParaRPr lang="en-GB" altLang="en-US" sz="1400" b="1">
                <a:solidFill>
                  <a:srgbClr val="FFFFFF"/>
                </a:solidFill>
                <a:latin typeface="Calibri" panose="020F0502020204030204" pitchFamily="34" charset="0"/>
              </a:endParaRPr>
            </a:p>
          </p:txBody>
        </p:sp>
        <p:sp>
          <p:nvSpPr>
            <p:cNvPr id="27668" name="_s1043"/>
            <p:cNvSpPr>
              <a:spLocks noChangeArrowheads="1"/>
            </p:cNvSpPr>
            <p:nvPr/>
          </p:nvSpPr>
          <p:spPr bwMode="auto">
            <a:xfrm>
              <a:off x="6628" y="9666"/>
              <a:ext cx="2160" cy="720"/>
            </a:xfrm>
            <a:prstGeom prst="roundRect">
              <a:avLst>
                <a:gd name="adj" fmla="val 16667"/>
              </a:avLst>
            </a:prstGeom>
            <a:solidFill>
              <a:srgbClr val="BBE0E3"/>
            </a:solidFill>
            <a:ln w="9525">
              <a:solidFill>
                <a:srgbClr val="000000"/>
              </a:solidFill>
              <a:round/>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en-GB" altLang="en-US" sz="1200">
                  <a:latin typeface="Times New Roman" panose="02020603050405020304" pitchFamily="18" charset="0"/>
                </a:rPr>
                <a:t>College of Engineering &amp; Informatics</a:t>
              </a:r>
              <a:endParaRPr lang="en-GB" altLang="en-US" sz="2200">
                <a:latin typeface="Calibri" panose="020F0502020204030204" pitchFamily="34" charset="0"/>
              </a:endParaRPr>
            </a:p>
          </p:txBody>
        </p:sp>
        <p:sp>
          <p:nvSpPr>
            <p:cNvPr id="27669" name="_s1044"/>
            <p:cNvSpPr>
              <a:spLocks noChangeArrowheads="1"/>
            </p:cNvSpPr>
            <p:nvPr/>
          </p:nvSpPr>
          <p:spPr bwMode="auto">
            <a:xfrm>
              <a:off x="9148" y="9666"/>
              <a:ext cx="2159" cy="720"/>
            </a:xfrm>
            <a:prstGeom prst="roundRect">
              <a:avLst>
                <a:gd name="adj" fmla="val 16667"/>
              </a:avLst>
            </a:prstGeom>
            <a:solidFill>
              <a:srgbClr val="BBE0E3"/>
            </a:solidFill>
            <a:ln w="9525">
              <a:solidFill>
                <a:srgbClr val="000000"/>
              </a:solidFill>
              <a:round/>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en-GB" altLang="en-US" sz="1200">
                  <a:latin typeface="Times New Roman" panose="02020603050405020304" pitchFamily="18" charset="0"/>
                </a:rPr>
                <a:t>College of Medicine, Nursing, &amp; Health Sciences</a:t>
              </a:r>
              <a:endParaRPr lang="en-GB" altLang="en-US" sz="2200">
                <a:latin typeface="Calibri" panose="020F0502020204030204" pitchFamily="34" charset="0"/>
              </a:endParaRPr>
            </a:p>
          </p:txBody>
        </p:sp>
        <p:sp>
          <p:nvSpPr>
            <p:cNvPr id="27670" name="_s1045"/>
            <p:cNvSpPr>
              <a:spLocks noChangeArrowheads="1"/>
            </p:cNvSpPr>
            <p:nvPr/>
          </p:nvSpPr>
          <p:spPr bwMode="auto">
            <a:xfrm>
              <a:off x="11667" y="9666"/>
              <a:ext cx="2160" cy="720"/>
            </a:xfrm>
            <a:prstGeom prst="roundRect">
              <a:avLst>
                <a:gd name="adj" fmla="val 16667"/>
              </a:avLst>
            </a:prstGeom>
            <a:solidFill>
              <a:srgbClr val="BBE0E3"/>
            </a:solidFill>
            <a:ln w="9525">
              <a:solidFill>
                <a:srgbClr val="000000"/>
              </a:solidFill>
              <a:round/>
              <a:headEnd/>
              <a:tailEnd/>
            </a:ln>
          </p:spPr>
          <p:txBody>
            <a:bodyPr lIns="0" tIns="0" rIns="0" b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en-GB" altLang="en-US" sz="1200">
                  <a:latin typeface="Times New Roman" panose="02020603050405020304" pitchFamily="18" charset="0"/>
                </a:rPr>
                <a:t>College of Science</a:t>
              </a:r>
              <a:endParaRPr lang="en-GB" altLang="en-US" sz="2200">
                <a:latin typeface="Calibri" panose="020F0502020204030204" pitchFamily="34" charset="0"/>
              </a:endParaRPr>
            </a:p>
          </p:txBody>
        </p:sp>
        <p:sp>
          <p:nvSpPr>
            <p:cNvPr id="1046" name="_s1046"/>
            <p:cNvSpPr>
              <a:spLocks noChangeArrowheads="1"/>
            </p:cNvSpPr>
            <p:nvPr/>
          </p:nvSpPr>
          <p:spPr bwMode="auto">
            <a:xfrm>
              <a:off x="1590" y="10745"/>
              <a:ext cx="2159" cy="719"/>
            </a:xfrm>
            <a:prstGeom prst="roundRect">
              <a:avLst>
                <a:gd name="adj" fmla="val 16667"/>
              </a:avLst>
            </a:prstGeom>
            <a:solidFill>
              <a:schemeClr val="tx2">
                <a:lumMod val="50000"/>
                <a:lumOff val="50000"/>
              </a:schemeClr>
            </a:solidFill>
            <a:ln w="9525">
              <a:solidFill>
                <a:srgbClr val="000000"/>
              </a:solidFill>
              <a:round/>
              <a:headEnd/>
              <a:tailEnd/>
            </a:ln>
          </p:spPr>
          <p:txBody>
            <a:bodyPr lIns="0" tIns="0" rIns="0" bIns="0" anchor="ctr"/>
            <a:lstStyle/>
            <a:p>
              <a:pPr algn="ctr">
                <a:spcBef>
                  <a:spcPct val="20000"/>
                </a:spcBef>
                <a:defRPr/>
              </a:pPr>
              <a:r>
                <a:rPr lang="en-GB" sz="1600" b="1">
                  <a:solidFill>
                    <a:srgbClr val="FFFFFF"/>
                  </a:solidFill>
                  <a:latin typeface="Times New Roman" pitchFamily="18" charset="0"/>
                  <a:ea typeface="ＭＳ Ｐゴシック" charset="-128"/>
                </a:rPr>
                <a:t>School of Law</a:t>
              </a:r>
              <a:endParaRPr lang="en-GB" sz="1600" b="1">
                <a:solidFill>
                  <a:srgbClr val="FFFFFF"/>
                </a:solidFill>
                <a:latin typeface="Calibri" pitchFamily="34" charset="0"/>
                <a:ea typeface="ＭＳ Ｐゴシック" charset="-128"/>
              </a:endParaRPr>
            </a:p>
          </p:txBody>
        </p:sp>
        <p:sp>
          <p:nvSpPr>
            <p:cNvPr id="1047" name="_s1047"/>
            <p:cNvSpPr>
              <a:spLocks noChangeArrowheads="1"/>
            </p:cNvSpPr>
            <p:nvPr/>
          </p:nvSpPr>
          <p:spPr bwMode="auto">
            <a:xfrm>
              <a:off x="6382" y="10745"/>
              <a:ext cx="3058" cy="719"/>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ct val="20000"/>
                </a:spcBef>
                <a:defRPr/>
              </a:pPr>
              <a:r>
                <a:rPr lang="en-GB" sz="1400" b="1">
                  <a:solidFill>
                    <a:schemeClr val="bg1"/>
                  </a:solidFill>
                  <a:latin typeface="Times New Roman" pitchFamily="18" charset="0"/>
                  <a:ea typeface="ＭＳ Ｐゴシック" charset="-128"/>
                </a:rPr>
                <a:t>J.E </a:t>
              </a:r>
              <a:r>
                <a:rPr lang="en-GB" sz="1400" b="1" err="1">
                  <a:solidFill>
                    <a:schemeClr val="bg1"/>
                  </a:solidFill>
                  <a:latin typeface="Times New Roman" pitchFamily="18" charset="0"/>
                  <a:ea typeface="ＭＳ Ｐゴシック" charset="-128"/>
                </a:rPr>
                <a:t>Cairnes</a:t>
              </a:r>
              <a:r>
                <a:rPr lang="en-GB" sz="1400" b="1">
                  <a:solidFill>
                    <a:schemeClr val="bg1"/>
                  </a:solidFill>
                  <a:latin typeface="Times New Roman" pitchFamily="18" charset="0"/>
                  <a:ea typeface="ＭＳ Ｐゴシック" charset="-128"/>
                </a:rPr>
                <a:t> School of Business &amp; Economics</a:t>
              </a:r>
              <a:endParaRPr lang="en-GB" sz="1400" b="1">
                <a:solidFill>
                  <a:schemeClr val="bg1"/>
                </a:solidFill>
                <a:latin typeface="Calibri" pitchFamily="34" charset="0"/>
                <a:ea typeface="ＭＳ Ｐゴシック" charset="-128"/>
              </a:endParaRPr>
            </a:p>
          </p:txBody>
        </p:sp>
        <p:sp>
          <p:nvSpPr>
            <p:cNvPr id="1048" name="_s1048"/>
            <p:cNvSpPr>
              <a:spLocks noChangeArrowheads="1"/>
            </p:cNvSpPr>
            <p:nvPr/>
          </p:nvSpPr>
          <p:spPr bwMode="auto">
            <a:xfrm>
              <a:off x="1590" y="11826"/>
              <a:ext cx="2159" cy="720"/>
            </a:xfrm>
            <a:prstGeom prst="roundRect">
              <a:avLst>
                <a:gd name="adj" fmla="val 16667"/>
              </a:avLst>
            </a:prstGeom>
            <a:solidFill>
              <a:schemeClr val="accent2">
                <a:lumMod val="10000"/>
                <a:lumOff val="9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anchor="ctr"/>
            <a:lstStyle/>
            <a:p>
              <a:pPr algn="ctr">
                <a:spcBef>
                  <a:spcPct val="20000"/>
                </a:spcBef>
                <a:defRPr/>
              </a:pPr>
              <a:r>
                <a:rPr lang="en-GB" sz="1400" b="1">
                  <a:solidFill>
                    <a:schemeClr val="tx1"/>
                  </a:solidFill>
                  <a:latin typeface="Times New Roman" pitchFamily="18" charset="0"/>
                  <a:ea typeface="ＭＳ Ｐゴシック" charset="-128"/>
                </a:rPr>
                <a:t>Accountancy &amp; Finance</a:t>
              </a:r>
              <a:endParaRPr lang="en-GB" sz="1400" b="1">
                <a:solidFill>
                  <a:schemeClr val="tx1"/>
                </a:solidFill>
                <a:latin typeface="Calibri" pitchFamily="34" charset="0"/>
                <a:ea typeface="ＭＳ Ｐゴシック" charset="-128"/>
              </a:endParaRPr>
            </a:p>
          </p:txBody>
        </p:sp>
        <p:sp>
          <p:nvSpPr>
            <p:cNvPr id="1049" name="_s1049"/>
            <p:cNvSpPr>
              <a:spLocks noChangeArrowheads="1"/>
            </p:cNvSpPr>
            <p:nvPr/>
          </p:nvSpPr>
          <p:spPr bwMode="auto">
            <a:xfrm>
              <a:off x="4109" y="11826"/>
              <a:ext cx="2159" cy="720"/>
            </a:xfrm>
            <a:prstGeom prst="roundRect">
              <a:avLst>
                <a:gd name="adj" fmla="val 16667"/>
              </a:avLst>
            </a:prstGeom>
            <a:solidFill>
              <a:schemeClr val="accent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anchor="ctr"/>
            <a:lstStyle/>
            <a:p>
              <a:pPr algn="ctr">
                <a:spcBef>
                  <a:spcPct val="20000"/>
                </a:spcBef>
                <a:defRPr/>
              </a:pPr>
              <a:r>
                <a:rPr lang="en-GB" sz="1400" b="1">
                  <a:solidFill>
                    <a:srgbClr val="000000"/>
                  </a:solidFill>
                  <a:latin typeface="Times New Roman" pitchFamily="18" charset="0"/>
                  <a:ea typeface="ＭＳ Ｐゴシック" charset="-128"/>
                </a:rPr>
                <a:t>Business Information Systems</a:t>
              </a:r>
              <a:endParaRPr lang="en-GB" sz="1400" b="1">
                <a:solidFill>
                  <a:srgbClr val="000000"/>
                </a:solidFill>
                <a:latin typeface="Calibri" pitchFamily="34" charset="0"/>
                <a:ea typeface="ＭＳ Ｐゴシック" charset="-128"/>
              </a:endParaRPr>
            </a:p>
          </p:txBody>
        </p:sp>
        <p:sp>
          <p:nvSpPr>
            <p:cNvPr id="1050" name="_s1050"/>
            <p:cNvSpPr>
              <a:spLocks noChangeArrowheads="1"/>
            </p:cNvSpPr>
            <p:nvPr/>
          </p:nvSpPr>
          <p:spPr bwMode="auto">
            <a:xfrm>
              <a:off x="6627" y="11826"/>
              <a:ext cx="2161" cy="720"/>
            </a:xfrm>
            <a:prstGeom prst="roundRect">
              <a:avLst>
                <a:gd name="adj" fmla="val 16667"/>
              </a:avLst>
            </a:prstGeom>
            <a:solidFill>
              <a:schemeClr val="tx2">
                <a:lumMod val="25000"/>
                <a:lumOff val="75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anchor="ctr"/>
            <a:lstStyle/>
            <a:p>
              <a:pPr algn="ctr">
                <a:spcBef>
                  <a:spcPct val="20000"/>
                </a:spcBef>
                <a:defRPr/>
              </a:pPr>
              <a:r>
                <a:rPr lang="en-GB" sz="1400" b="1">
                  <a:solidFill>
                    <a:srgbClr val="000000"/>
                  </a:solidFill>
                  <a:latin typeface="Times New Roman" pitchFamily="18" charset="0"/>
                  <a:ea typeface="ＭＳ Ｐゴシック" charset="-128"/>
                </a:rPr>
                <a:t>Economics</a:t>
              </a:r>
              <a:endParaRPr lang="en-GB" sz="1400" b="1">
                <a:solidFill>
                  <a:srgbClr val="000000"/>
                </a:solidFill>
                <a:latin typeface="Calibri" pitchFamily="34" charset="0"/>
                <a:ea typeface="ＭＳ Ｐゴシック" charset="-128"/>
              </a:endParaRPr>
            </a:p>
          </p:txBody>
        </p:sp>
        <p:sp>
          <p:nvSpPr>
            <p:cNvPr id="1051" name="_s1051"/>
            <p:cNvSpPr>
              <a:spLocks noChangeArrowheads="1"/>
            </p:cNvSpPr>
            <p:nvPr/>
          </p:nvSpPr>
          <p:spPr bwMode="auto">
            <a:xfrm>
              <a:off x="9148" y="11826"/>
              <a:ext cx="2159" cy="720"/>
            </a:xfrm>
            <a:prstGeom prst="roundRect">
              <a:avLst>
                <a:gd name="adj" fmla="val 16667"/>
              </a:avLst>
            </a:prstGeom>
            <a:solidFill>
              <a:schemeClr val="accent1">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anchor="ctr"/>
            <a:lstStyle/>
            <a:p>
              <a:pPr algn="ctr">
                <a:spcBef>
                  <a:spcPct val="20000"/>
                </a:spcBef>
                <a:defRPr/>
              </a:pPr>
              <a:r>
                <a:rPr lang="en-GB" sz="1400" b="1">
                  <a:solidFill>
                    <a:srgbClr val="000000"/>
                  </a:solidFill>
                  <a:latin typeface="Times New Roman" pitchFamily="18" charset="0"/>
                  <a:ea typeface="ＭＳ Ｐゴシック" charset="-128"/>
                </a:rPr>
                <a:t>Management</a:t>
              </a:r>
              <a:endParaRPr lang="en-GB" sz="1400" b="1">
                <a:solidFill>
                  <a:srgbClr val="000000"/>
                </a:solidFill>
                <a:latin typeface="Calibri" pitchFamily="34" charset="0"/>
                <a:ea typeface="ＭＳ Ｐゴシック" charset="-128"/>
              </a:endParaRPr>
            </a:p>
          </p:txBody>
        </p:sp>
        <p:sp>
          <p:nvSpPr>
            <p:cNvPr id="1052" name="_s1052"/>
            <p:cNvSpPr>
              <a:spLocks noChangeArrowheads="1"/>
            </p:cNvSpPr>
            <p:nvPr/>
          </p:nvSpPr>
          <p:spPr bwMode="auto">
            <a:xfrm>
              <a:off x="11666" y="11826"/>
              <a:ext cx="2159" cy="720"/>
            </a:xfrm>
            <a:prstGeom prst="roundRect">
              <a:avLst>
                <a:gd name="adj" fmla="val 16667"/>
              </a:avLst>
            </a:prstGeom>
            <a:solidFill>
              <a:schemeClr val="accent2">
                <a:lumMod val="25000"/>
                <a:lumOff val="75000"/>
              </a:schemeClr>
            </a:solidFill>
            <a:ln>
              <a:headEnd/>
              <a:tailEnd/>
            </a:ln>
          </p:spPr>
          <p:style>
            <a:lnRef idx="2">
              <a:schemeClr val="accent2"/>
            </a:lnRef>
            <a:fillRef idx="1">
              <a:schemeClr val="lt1"/>
            </a:fillRef>
            <a:effectRef idx="0">
              <a:schemeClr val="accent2"/>
            </a:effectRef>
            <a:fontRef idx="minor">
              <a:schemeClr val="dk1"/>
            </a:fontRef>
          </p:style>
          <p:txBody>
            <a:bodyPr lIns="0" tIns="0" rIns="0" bIns="0" anchor="ctr"/>
            <a:lstStyle/>
            <a:p>
              <a:pPr algn="ctr">
                <a:spcBef>
                  <a:spcPct val="20000"/>
                </a:spcBef>
                <a:defRPr/>
              </a:pPr>
              <a:r>
                <a:rPr lang="en-GB" sz="1400" b="1">
                  <a:solidFill>
                    <a:srgbClr val="000000"/>
                  </a:solidFill>
                  <a:latin typeface="Times New Roman" pitchFamily="18" charset="0"/>
                  <a:ea typeface="ＭＳ Ｐゴシック" charset="-128"/>
                </a:rPr>
                <a:t>Marketing</a:t>
              </a:r>
              <a:endParaRPr lang="en-GB" sz="1400" b="1">
                <a:solidFill>
                  <a:srgbClr val="000000"/>
                </a:solidFill>
                <a:latin typeface="Calibri" pitchFamily="34" charset="0"/>
                <a:ea typeface="ＭＳ Ｐゴシック" charset="-128"/>
              </a:endParaRPr>
            </a:p>
          </p:txBody>
        </p:sp>
      </p:grpSp>
      <p:sp>
        <p:nvSpPr>
          <p:cNvPr id="4" name="Footer Placeholder 3"/>
          <p:cNvSpPr>
            <a:spLocks noGrp="1"/>
          </p:cNvSpPr>
          <p:nvPr>
            <p:ph type="ftr" sz="quarter" idx="10"/>
          </p:nvPr>
        </p:nvSpPr>
        <p:spPr/>
        <p:txBody>
          <a:bodyPr/>
          <a:lstStyle/>
          <a:p>
            <a:pPr>
              <a:defRPr/>
            </a:pPr>
            <a:r>
              <a:rPr lang="en-US">
                <a:latin typeface="Arial"/>
                <a:ea typeface="ＭＳ Ｐゴシック"/>
              </a:rPr>
              <a:t>J.E. Cairnes School of Business &amp; Economics</a:t>
            </a:r>
          </a:p>
        </p:txBody>
      </p:sp>
      <p:sp>
        <p:nvSpPr>
          <p:cNvPr id="31" name="_s1046"/>
          <p:cNvSpPr>
            <a:spLocks noChangeArrowheads="1"/>
          </p:cNvSpPr>
          <p:nvPr/>
        </p:nvSpPr>
        <p:spPr bwMode="auto">
          <a:xfrm>
            <a:off x="2143503" y="3663462"/>
            <a:ext cx="1524259" cy="941377"/>
          </a:xfrm>
          <a:prstGeom prst="roundRect">
            <a:avLst>
              <a:gd name="adj" fmla="val 16667"/>
            </a:avLst>
          </a:prstGeom>
          <a:solidFill>
            <a:schemeClr val="tx2">
              <a:lumMod val="50000"/>
              <a:lumOff val="50000"/>
            </a:schemeClr>
          </a:solidFill>
          <a:ln w="9525">
            <a:solidFill>
              <a:srgbClr val="000000"/>
            </a:solidFill>
            <a:round/>
            <a:headEnd/>
            <a:tailEnd/>
          </a:ln>
        </p:spPr>
        <p:txBody>
          <a:bodyPr lIns="0" tIns="0" rIns="0" bIns="0" anchor="ctr"/>
          <a:lstStyle/>
          <a:p>
            <a:pPr algn="ctr">
              <a:spcBef>
                <a:spcPct val="20000"/>
              </a:spcBef>
              <a:defRPr/>
            </a:pPr>
            <a:r>
              <a:rPr lang="en-GB" sz="1400" b="1">
                <a:solidFill>
                  <a:srgbClr val="FFFFFF"/>
                </a:solidFill>
                <a:latin typeface="Times New Roman" panose="02020603050405020304" pitchFamily="18" charset="0"/>
                <a:ea typeface="ＭＳ Ｐゴシック" charset="-128"/>
                <a:cs typeface="Times New Roman" panose="02020603050405020304" pitchFamily="18" charset="0"/>
              </a:rPr>
              <a:t>Shannon College of Hotel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42" y="313803"/>
            <a:ext cx="7556500" cy="789441"/>
          </a:xfrm>
        </p:spPr>
        <p:txBody>
          <a:bodyPr/>
          <a:lstStyle/>
          <a:p>
            <a:r>
              <a:rPr lang="en-IE">
                <a:latin typeface="Times New Roman"/>
                <a:ea typeface="MS PGothic"/>
              </a:rPr>
              <a:t>Module</a:t>
            </a:r>
            <a:r>
              <a:rPr lang="en-IE">
                <a:ea typeface="MS PGothic"/>
              </a:rPr>
              <a:t> </a:t>
            </a:r>
            <a:r>
              <a:rPr lang="en-IE">
                <a:latin typeface="Times New Roman"/>
                <a:ea typeface="MS PGothic"/>
              </a:rPr>
              <a:t>information</a:t>
            </a:r>
          </a:p>
        </p:txBody>
      </p:sp>
      <p:sp>
        <p:nvSpPr>
          <p:cNvPr id="4" name="Content Placeholder 3"/>
          <p:cNvSpPr>
            <a:spLocks noGrp="1"/>
          </p:cNvSpPr>
          <p:nvPr>
            <p:ph idx="1"/>
          </p:nvPr>
        </p:nvSpPr>
        <p:spPr>
          <a:xfrm>
            <a:off x="541071" y="987288"/>
            <a:ext cx="7556500" cy="4443136"/>
          </a:xfrm>
        </p:spPr>
        <p:txBody>
          <a:bodyPr/>
          <a:lstStyle/>
          <a:p>
            <a:r>
              <a:rPr lang="en-IE" sz="2600">
                <a:latin typeface="Times New Roman"/>
                <a:ea typeface="MS PGothic"/>
              </a:rPr>
              <a:t>Booklet for module descriptions will be available in the Bailey Allen Hall tomorrow after your International Orientation session.</a:t>
            </a:r>
            <a:endParaRPr lang="en-IE" sz="2600">
              <a:latin typeface="Times New Roman"/>
            </a:endParaRPr>
          </a:p>
          <a:p>
            <a:r>
              <a:rPr lang="en-IE" sz="2600">
                <a:latin typeface="Times New Roman"/>
                <a:ea typeface="+mn-lt"/>
                <a:cs typeface="+mn-lt"/>
                <a:hlinkClick r:id="rId2"/>
              </a:rPr>
              <a:t>https://www.nuigalway.ie/business-public-policy-law/cairnes/currentstudents/visitingstudents/</a:t>
            </a:r>
            <a:r>
              <a:rPr lang="en-IE" sz="2600">
                <a:latin typeface="Times New Roman"/>
                <a:ea typeface="+mn-lt"/>
                <a:cs typeface="+mn-lt"/>
              </a:rPr>
              <a:t> </a:t>
            </a:r>
            <a:endParaRPr lang="en-IE" sz="2600">
              <a:latin typeface="Times New Roman"/>
            </a:endParaRPr>
          </a:p>
          <a:p>
            <a:endParaRPr lang="en-IE"/>
          </a:p>
        </p:txBody>
      </p:sp>
      <p:sp>
        <p:nvSpPr>
          <p:cNvPr id="3" name="Footer Placeholder 2"/>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pic>
        <p:nvPicPr>
          <p:cNvPr id="5" name="Picture 4"/>
          <p:cNvPicPr>
            <a:picLocks noChangeAspect="1"/>
          </p:cNvPicPr>
          <p:nvPr/>
        </p:nvPicPr>
        <p:blipFill>
          <a:blip r:embed="rId3"/>
          <a:stretch>
            <a:fillRect/>
          </a:stretch>
        </p:blipFill>
        <p:spPr>
          <a:xfrm>
            <a:off x="1547664" y="3367025"/>
            <a:ext cx="5184576" cy="2759138"/>
          </a:xfrm>
          <a:prstGeom prst="rect">
            <a:avLst/>
          </a:prstGeom>
        </p:spPr>
      </p:pic>
    </p:spTree>
    <p:extLst>
      <p:ext uri="{BB962C8B-B14F-4D97-AF65-F5344CB8AC3E}">
        <p14:creationId xmlns:p14="http://schemas.microsoft.com/office/powerpoint/2010/main" val="400662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00113" y="260350"/>
            <a:ext cx="7556500" cy="1116013"/>
          </a:xfrm>
        </p:spPr>
        <p:txBody>
          <a:bodyPr/>
          <a:lstStyle/>
          <a:p>
            <a:pPr eaLnBrk="1" hangingPunct="1"/>
            <a:r>
              <a:rPr lang="en-IE" altLang="en-US">
                <a:latin typeface="Times New Roman" panose="02020603050405020304" pitchFamily="18" charset="0"/>
              </a:rPr>
              <a:t>Course Selection</a:t>
            </a:r>
            <a:endParaRPr lang="en-US" altLang="en-US">
              <a:latin typeface="Times New Roman" panose="02020603050405020304" pitchFamily="18" charset="0"/>
            </a:endParaRPr>
          </a:p>
        </p:txBody>
      </p:sp>
      <p:sp>
        <p:nvSpPr>
          <p:cNvPr id="28675" name="Rectangle 3"/>
          <p:cNvSpPr>
            <a:spLocks noGrp="1" noChangeArrowheads="1"/>
          </p:cNvSpPr>
          <p:nvPr>
            <p:ph idx="1"/>
          </p:nvPr>
        </p:nvSpPr>
        <p:spPr>
          <a:xfrm>
            <a:off x="323850" y="1052513"/>
            <a:ext cx="8496300" cy="5256212"/>
          </a:xfrm>
        </p:spPr>
        <p:txBody>
          <a:bodyPr/>
          <a:lstStyle/>
          <a:p>
            <a:pPr eaLnBrk="1" hangingPunct="1">
              <a:spcBef>
                <a:spcPct val="0"/>
              </a:spcBef>
            </a:pPr>
            <a:r>
              <a:rPr lang="en-US" altLang="en-US" sz="2600">
                <a:solidFill>
                  <a:schemeClr val="tx1"/>
                </a:solidFill>
                <a:latin typeface="Times New Roman"/>
                <a:ea typeface="MS PGothic"/>
              </a:rPr>
              <a:t>Courses taken will be chosen from the schedule of courses for the second and final years of the three year full-time </a:t>
            </a:r>
            <a:r>
              <a:rPr lang="en-US" altLang="en-US" sz="2600" err="1">
                <a:solidFill>
                  <a:schemeClr val="tx1"/>
                </a:solidFill>
                <a:latin typeface="Times New Roman"/>
                <a:ea typeface="MS PGothic"/>
              </a:rPr>
              <a:t>B.Comm</a:t>
            </a:r>
            <a:r>
              <a:rPr lang="en-US" altLang="en-US" sz="2600">
                <a:solidFill>
                  <a:schemeClr val="tx1"/>
                </a:solidFill>
                <a:latin typeface="Times New Roman"/>
                <a:ea typeface="MS PGothic"/>
              </a:rPr>
              <a:t>. undergraduate </a:t>
            </a:r>
            <a:r>
              <a:rPr lang="en-US" altLang="en-US" sz="2600" err="1">
                <a:solidFill>
                  <a:schemeClr val="tx1"/>
                </a:solidFill>
                <a:latin typeface="Times New Roman"/>
                <a:ea typeface="MS PGothic"/>
              </a:rPr>
              <a:t>programme</a:t>
            </a:r>
            <a:r>
              <a:rPr lang="en-US" altLang="en-US" sz="2600">
                <a:solidFill>
                  <a:schemeClr val="tx1"/>
                </a:solidFill>
                <a:latin typeface="Times New Roman"/>
                <a:ea typeface="MS PGothic"/>
              </a:rPr>
              <a:t>.</a:t>
            </a:r>
          </a:p>
          <a:p>
            <a:pPr eaLnBrk="1" hangingPunct="1">
              <a:spcBef>
                <a:spcPct val="0"/>
              </a:spcBef>
            </a:pPr>
            <a:endParaRPr lang="en-US" altLang="en-US" sz="2600">
              <a:solidFill>
                <a:schemeClr val="tx1"/>
              </a:solidFill>
              <a:latin typeface="Times New Roman" panose="02020603050405020304" pitchFamily="18" charset="0"/>
            </a:endParaRPr>
          </a:p>
          <a:p>
            <a:pPr eaLnBrk="1" hangingPunct="1">
              <a:spcBef>
                <a:spcPct val="0"/>
              </a:spcBef>
            </a:pPr>
            <a:r>
              <a:rPr lang="en-US" altLang="en-US" sz="2600">
                <a:solidFill>
                  <a:schemeClr val="tx1"/>
                </a:solidFill>
                <a:latin typeface="Times New Roman"/>
                <a:ea typeface="MS PGothic"/>
              </a:rPr>
              <a:t>Please note the following:</a:t>
            </a:r>
            <a:r>
              <a:rPr lang="en-US" altLang="en-US" sz="2600">
                <a:latin typeface="Times New Roman" panose="02020603050405020304" pitchFamily="18" charset="0"/>
              </a:rPr>
              <a:t/>
            </a:r>
            <a:br>
              <a:rPr lang="en-US" altLang="en-US" sz="2600">
                <a:latin typeface="Times New Roman" panose="02020603050405020304" pitchFamily="18" charset="0"/>
              </a:rPr>
            </a:br>
            <a:r>
              <a:rPr lang="en-US" altLang="en-US" sz="2600">
                <a:solidFill>
                  <a:schemeClr val="tx1"/>
                </a:solidFill>
                <a:latin typeface="Times New Roman"/>
                <a:ea typeface="MS PGothic"/>
              </a:rPr>
              <a:t>* Courses offered on a year-long basis can only be taken by students visiting for the full academic year.</a:t>
            </a:r>
            <a:r>
              <a:rPr lang="en-US" altLang="en-US" sz="2600">
                <a:latin typeface="Times New Roman" panose="02020603050405020304" pitchFamily="18" charset="0"/>
              </a:rPr>
              <a:t/>
            </a:r>
            <a:br>
              <a:rPr lang="en-US" altLang="en-US" sz="2600">
                <a:latin typeface="Times New Roman" panose="02020603050405020304" pitchFamily="18" charset="0"/>
              </a:rPr>
            </a:br>
            <a:r>
              <a:rPr lang="en-US" altLang="en-US" sz="2600">
                <a:solidFill>
                  <a:schemeClr val="tx1"/>
                </a:solidFill>
                <a:latin typeface="Times New Roman"/>
                <a:ea typeface="MS PGothic"/>
              </a:rPr>
              <a:t>* The lecture timetable will contain course clashes – always consult timetable.</a:t>
            </a:r>
            <a:r>
              <a:rPr lang="en-US" altLang="en-US" sz="2800">
                <a:latin typeface="Times New Roman" panose="02020603050405020304" pitchFamily="18" charset="0"/>
              </a:rPr>
              <a:t/>
            </a:r>
            <a:br>
              <a:rPr lang="en-US" altLang="en-US" sz="2800">
                <a:latin typeface="Times New Roman" panose="02020603050405020304" pitchFamily="18" charset="0"/>
              </a:rPr>
            </a:br>
            <a:endParaRPr lang="en-US" altLang="en-US" sz="2800">
              <a:solidFill>
                <a:schemeClr val="tx1"/>
              </a:solidFill>
              <a:latin typeface="Times New Roman" panose="02020603050405020304" pitchFamily="18" charset="0"/>
            </a:endParaRPr>
          </a:p>
          <a:p>
            <a:pPr marL="0" indent="0" eaLnBrk="1" hangingPunct="1">
              <a:spcBef>
                <a:spcPct val="0"/>
              </a:spcBef>
              <a:buNone/>
            </a:pPr>
            <a:endParaRPr lang="en-US" altLang="en-US" sz="2800">
              <a:solidFill>
                <a:srgbClr val="0000FF"/>
              </a:solidFill>
              <a:latin typeface="Times New Roman" panose="02020603050405020304" pitchFamily="18" charset="0"/>
            </a:endParaRPr>
          </a:p>
          <a:p>
            <a:pPr marL="0" indent="0" eaLnBrk="1" hangingPunct="1">
              <a:spcBef>
                <a:spcPct val="0"/>
              </a:spcBef>
              <a:buNone/>
            </a:pPr>
            <a:endParaRPr lang="en-US" altLang="en-US" sz="2800">
              <a:solidFill>
                <a:srgbClr val="0000FF"/>
              </a:solidFill>
              <a:latin typeface="Times New Roman" panose="02020603050405020304" pitchFamily="18" charset="0"/>
            </a:endParaRPr>
          </a:p>
          <a:p>
            <a:pPr marL="0" indent="0" eaLnBrk="1" hangingPunct="1">
              <a:spcBef>
                <a:spcPct val="0"/>
              </a:spcBef>
              <a:buNone/>
            </a:pPr>
            <a:endParaRPr lang="en-US" altLang="en-US" sz="2800">
              <a:solidFill>
                <a:srgbClr val="0000FF"/>
              </a:solidFill>
              <a:latin typeface="Times New Roman" panose="02020603050405020304" pitchFamily="18" charset="0"/>
            </a:endParaRPr>
          </a:p>
          <a:p>
            <a:pPr marL="0" indent="0" eaLnBrk="1" hangingPunct="1">
              <a:spcBef>
                <a:spcPct val="0"/>
              </a:spcBef>
              <a:buNone/>
            </a:pPr>
            <a:endParaRPr lang="en-US" altLang="en-US" sz="2800">
              <a:solidFill>
                <a:srgbClr val="0000FF"/>
              </a:solidFill>
              <a:latin typeface="Times New Roman" panose="02020603050405020304" pitchFamily="18" charset="0"/>
            </a:endParaRPr>
          </a:p>
          <a:p>
            <a:pPr marL="0" indent="0" eaLnBrk="1" hangingPunct="1">
              <a:spcBef>
                <a:spcPct val="0"/>
              </a:spcBef>
              <a:buNone/>
            </a:pPr>
            <a:endParaRPr lang="en-US" altLang="en-US" sz="2800">
              <a:solidFill>
                <a:srgbClr val="0000FF"/>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00113" y="260350"/>
            <a:ext cx="7556500" cy="1116013"/>
          </a:xfrm>
        </p:spPr>
        <p:txBody>
          <a:bodyPr/>
          <a:lstStyle/>
          <a:p>
            <a:pPr eaLnBrk="1" hangingPunct="1"/>
            <a:r>
              <a:rPr lang="en-IE" altLang="en-US">
                <a:latin typeface="Times New Roman" panose="02020603050405020304" pitchFamily="18" charset="0"/>
              </a:rPr>
              <a:t>Course Selection</a:t>
            </a:r>
            <a:endParaRPr lang="en-US" altLang="en-US">
              <a:latin typeface="Times New Roman" panose="02020603050405020304" pitchFamily="18" charset="0"/>
            </a:endParaRPr>
          </a:p>
        </p:txBody>
      </p:sp>
      <p:sp>
        <p:nvSpPr>
          <p:cNvPr id="29699" name="Rectangle 3"/>
          <p:cNvSpPr>
            <a:spLocks noGrp="1" noChangeArrowheads="1"/>
          </p:cNvSpPr>
          <p:nvPr>
            <p:ph idx="1"/>
          </p:nvPr>
        </p:nvSpPr>
        <p:spPr>
          <a:xfrm>
            <a:off x="323850" y="1052513"/>
            <a:ext cx="8496300" cy="5256212"/>
          </a:xfrm>
        </p:spPr>
        <p:txBody>
          <a:bodyPr/>
          <a:lstStyle/>
          <a:p>
            <a:pPr eaLnBrk="1" hangingPunct="1">
              <a:spcBef>
                <a:spcPct val="0"/>
              </a:spcBef>
            </a:pPr>
            <a:r>
              <a:rPr lang="en-US" altLang="en-US" sz="2600">
                <a:solidFill>
                  <a:schemeClr val="tx1"/>
                </a:solidFill>
                <a:latin typeface="Times New Roman"/>
                <a:ea typeface="MS PGothic"/>
              </a:rPr>
              <a:t>The staff of the School will be available to assist the incoming students regarding choice of courses.</a:t>
            </a:r>
          </a:p>
          <a:p>
            <a:pPr eaLnBrk="1" hangingPunct="1">
              <a:spcBef>
                <a:spcPct val="0"/>
              </a:spcBef>
            </a:pPr>
            <a:endParaRPr lang="en-US" altLang="en-US" sz="2600">
              <a:solidFill>
                <a:schemeClr val="tx1"/>
              </a:solidFill>
              <a:latin typeface="Times New Roman" panose="02020603050405020304" pitchFamily="18" charset="0"/>
            </a:endParaRPr>
          </a:p>
          <a:p>
            <a:pPr eaLnBrk="1" hangingPunct="1">
              <a:spcBef>
                <a:spcPct val="0"/>
              </a:spcBef>
            </a:pPr>
            <a:r>
              <a:rPr lang="en-US" altLang="en-US" sz="2600">
                <a:solidFill>
                  <a:schemeClr val="tx1"/>
                </a:solidFill>
                <a:latin typeface="Times New Roman"/>
                <a:ea typeface="MS PGothic"/>
              </a:rPr>
              <a:t>Each course is assigned a weight (5 or 10 ECTS), which generally corresponds to the number of lecture hours per week. The normal weight of courses taken by NUI Galway students is 30 ECTS per semester.</a:t>
            </a:r>
          </a:p>
        </p:txBody>
      </p:sp>
      <p:sp>
        <p:nvSpPr>
          <p:cNvPr id="4" name="Footer Placeholder 3"/>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71" y="313803"/>
            <a:ext cx="7556500" cy="1116012"/>
          </a:xfrm>
        </p:spPr>
        <p:txBody>
          <a:bodyPr/>
          <a:lstStyle/>
          <a:p>
            <a:r>
              <a:rPr lang="en-IE">
                <a:latin typeface="Times New Roman"/>
                <a:ea typeface="MS PGothic"/>
              </a:rPr>
              <a:t>Courses available for Erasmus and study abroad students</a:t>
            </a:r>
          </a:p>
        </p:txBody>
      </p:sp>
      <p:sp>
        <p:nvSpPr>
          <p:cNvPr id="7" name="Footer Placeholder 6"/>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sp>
        <p:nvSpPr>
          <p:cNvPr id="8" name="Rectangle 7"/>
          <p:cNvSpPr/>
          <p:nvPr/>
        </p:nvSpPr>
        <p:spPr>
          <a:xfrm>
            <a:off x="541071" y="1323111"/>
            <a:ext cx="7385893" cy="1661993"/>
          </a:xfrm>
          <a:prstGeom prst="rect">
            <a:avLst/>
          </a:prstGeom>
        </p:spPr>
        <p:txBody>
          <a:bodyPr wrap="square" lIns="91440" tIns="45720" rIns="91440" bIns="45720" anchor="t">
            <a:spAutoFit/>
          </a:bodyPr>
          <a:lstStyle/>
          <a:p>
            <a:pPr>
              <a:spcAft>
                <a:spcPts val="0"/>
              </a:spcAft>
            </a:pPr>
            <a:endParaRPr lang="en-IE" b="1" u="sng">
              <a:latin typeface="Times New Roman"/>
              <a:ea typeface="Calibri" panose="020F0502020204030204" pitchFamily="34" charset="0"/>
              <a:cs typeface="Times New Roman"/>
            </a:endParaRPr>
          </a:p>
          <a:p>
            <a:pPr>
              <a:spcAft>
                <a:spcPts val="0"/>
              </a:spcAft>
            </a:pPr>
            <a:endParaRPr lang="en-IE" sz="260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IE" sz="2600">
                <a:latin typeface="Times New Roman"/>
                <a:ea typeface="Calibri" panose="020F0502020204030204" pitchFamily="34" charset="0"/>
                <a:cs typeface="Times New Roman"/>
                <a:hlinkClick r:id="rId2"/>
              </a:rPr>
              <a:t>Study Business in Ireland  - Business modules available for 22_23</a:t>
            </a:r>
            <a:endParaRPr lang="en-IE" sz="2600">
              <a:effectLst/>
              <a:latin typeface="Times New Roman"/>
              <a:ea typeface="Calibri" panose="020F0502020204030204" pitchFamily="34" charset="0"/>
              <a:cs typeface="Times New Roman"/>
            </a:endParaRPr>
          </a:p>
        </p:txBody>
      </p:sp>
    </p:spTree>
    <p:extLst>
      <p:ext uri="{BB962C8B-B14F-4D97-AF65-F5344CB8AC3E}">
        <p14:creationId xmlns:p14="http://schemas.microsoft.com/office/powerpoint/2010/main" val="263673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60" y="228610"/>
            <a:ext cx="7556500" cy="1116012"/>
          </a:xfrm>
        </p:spPr>
        <p:txBody>
          <a:bodyPr/>
          <a:lstStyle/>
          <a:p>
            <a:r>
              <a:rPr lang="en-IE">
                <a:latin typeface="Times New Roman"/>
                <a:ea typeface="MS PGothic"/>
              </a:rPr>
              <a:t>Double Degree Students</a:t>
            </a:r>
            <a:r>
              <a:rPr lang="en-IE">
                <a:ea typeface="MS PGothic"/>
              </a:rPr>
              <a:t> </a:t>
            </a:r>
            <a:endParaRPr lang="en-IE"/>
          </a:p>
        </p:txBody>
      </p:sp>
      <p:pic>
        <p:nvPicPr>
          <p:cNvPr id="5" name="Content Placeholder 4"/>
          <p:cNvPicPr>
            <a:picLocks noGrp="1" noChangeAspect="1"/>
          </p:cNvPicPr>
          <p:nvPr>
            <p:ph idx="1"/>
          </p:nvPr>
        </p:nvPicPr>
        <p:blipFill>
          <a:blip r:embed="rId2"/>
          <a:stretch>
            <a:fillRect/>
          </a:stretch>
        </p:blipFill>
        <p:spPr>
          <a:xfrm>
            <a:off x="101740" y="1091677"/>
            <a:ext cx="4152947" cy="1883168"/>
          </a:xfrm>
          <a:prstGeom prst="rect">
            <a:avLst/>
          </a:prstGeom>
        </p:spPr>
      </p:pic>
      <p:sp>
        <p:nvSpPr>
          <p:cNvPr id="4" name="Footer Placeholder 3"/>
          <p:cNvSpPr>
            <a:spLocks noGrp="1"/>
          </p:cNvSpPr>
          <p:nvPr>
            <p:ph type="ftr" sz="quarter" idx="11"/>
          </p:nvPr>
        </p:nvSpPr>
        <p:spPr/>
        <p:txBody>
          <a:bodyPr/>
          <a:lstStyle/>
          <a:p>
            <a:pPr>
              <a:defRPr/>
            </a:pPr>
            <a:r>
              <a:rPr lang="en-US">
                <a:latin typeface="Arial"/>
                <a:ea typeface="ＭＳ Ｐゴシック"/>
              </a:rPr>
              <a:t>J.E. Cairnes School of Business &amp; Economics</a:t>
            </a:r>
          </a:p>
        </p:txBody>
      </p:sp>
      <p:pic>
        <p:nvPicPr>
          <p:cNvPr id="6" name="Picture 5"/>
          <p:cNvPicPr>
            <a:picLocks noChangeAspect="1"/>
          </p:cNvPicPr>
          <p:nvPr/>
        </p:nvPicPr>
        <p:blipFill>
          <a:blip r:embed="rId3"/>
          <a:stretch>
            <a:fillRect/>
          </a:stretch>
        </p:blipFill>
        <p:spPr>
          <a:xfrm>
            <a:off x="4767315" y="1239449"/>
            <a:ext cx="3858808" cy="1587624"/>
          </a:xfrm>
          <a:prstGeom prst="rect">
            <a:avLst/>
          </a:prstGeom>
        </p:spPr>
      </p:pic>
      <p:sp>
        <p:nvSpPr>
          <p:cNvPr id="8" name="TextBox 7"/>
          <p:cNvSpPr txBox="1"/>
          <p:nvPr/>
        </p:nvSpPr>
        <p:spPr>
          <a:xfrm>
            <a:off x="755576" y="1239449"/>
            <a:ext cx="6552728" cy="606319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000">
                <a:latin typeface="Times New Roman"/>
                <a:ea typeface="MS PGothic"/>
                <a:cs typeface="Times New Roman"/>
              </a:rPr>
              <a:t>Please ensure you are registered under the course instance 4BC9</a:t>
            </a:r>
            <a:endParaRPr lang="en-IE" sz="20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sz="20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000">
                <a:latin typeface="Times New Roman"/>
                <a:ea typeface="MS PGothic"/>
                <a:cs typeface="Times New Roman"/>
              </a:rPr>
              <a:t>As a Double Degree student you must register for final year of the </a:t>
            </a:r>
            <a:r>
              <a:rPr lang="en-IE" sz="2000" err="1">
                <a:latin typeface="Times New Roman"/>
                <a:ea typeface="MS PGothic"/>
                <a:cs typeface="Times New Roman"/>
              </a:rPr>
              <a:t>BComm</a:t>
            </a:r>
            <a:r>
              <a:rPr lang="en-IE" sz="2000">
                <a:latin typeface="Times New Roman"/>
                <a:ea typeface="MS PGothic"/>
                <a:cs typeface="Times New Roman"/>
              </a:rPr>
              <a:t> Programme</a:t>
            </a:r>
          </a:p>
          <a:p>
            <a:pPr marL="342900" indent="-342900">
              <a:buFont typeface="Arial" panose="020B0604020202020204" pitchFamily="34" charset="0"/>
              <a:buChar char="•"/>
            </a:pPr>
            <a:endParaRPr lang="en-IE" sz="20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000">
                <a:latin typeface="Times New Roman"/>
                <a:ea typeface="MS PGothic"/>
                <a:cs typeface="Times New Roman"/>
              </a:rPr>
              <a:t>Final Year </a:t>
            </a:r>
            <a:r>
              <a:rPr lang="en-IE" sz="2000" err="1">
                <a:latin typeface="Times New Roman"/>
                <a:ea typeface="MS PGothic"/>
                <a:cs typeface="Times New Roman"/>
              </a:rPr>
              <a:t>BComm</a:t>
            </a:r>
            <a:r>
              <a:rPr lang="en-IE" sz="2000">
                <a:latin typeface="Times New Roman"/>
                <a:ea typeface="MS PGothic"/>
                <a:cs typeface="Times New Roman"/>
              </a:rPr>
              <a:t> Advisory will be held next week.  Information will be posted on Blackboard </a:t>
            </a:r>
          </a:p>
          <a:p>
            <a:pPr marL="342900" indent="-342900">
              <a:buFont typeface="Arial" panose="020B0604020202020204" pitchFamily="34" charset="0"/>
              <a:buChar char="•"/>
            </a:pPr>
            <a:endParaRPr lang="en-IE" sz="20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000">
                <a:latin typeface="Times New Roman"/>
                <a:ea typeface="MS PGothic"/>
                <a:cs typeface="Times New Roman"/>
              </a:rPr>
              <a:t>If you have any queries please email </a:t>
            </a:r>
            <a:r>
              <a:rPr lang="en-IE" sz="2000">
                <a:latin typeface="Times New Roman"/>
                <a:ea typeface="MS PGothic"/>
                <a:cs typeface="Times New Roman"/>
                <a:hlinkClick r:id="rId4"/>
              </a:rPr>
              <a:t>cairnesconnect@nuigalway.ie</a:t>
            </a:r>
            <a:r>
              <a:rPr lang="en-IE" sz="2000">
                <a:latin typeface="Times New Roman"/>
                <a:ea typeface="MS PGothic"/>
                <a:cs typeface="Times New Roman"/>
              </a:rPr>
              <a:t> </a:t>
            </a:r>
            <a:endParaRPr lang="en-IE" sz="20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IE">
              <a:latin typeface="Times New Roman" panose="02020603050405020304" pitchFamily="18" charset="0"/>
              <a:cs typeface="Times New Roman" panose="02020603050405020304" pitchFamily="18" charset="0"/>
            </a:endParaRPr>
          </a:p>
        </p:txBody>
      </p:sp>
      <p:pic>
        <p:nvPicPr>
          <p:cNvPr id="3" name="Picture 6" descr="A picture containing text, clipart&#10;&#10;Description automatically generated">
            <a:extLst>
              <a:ext uri="{FF2B5EF4-FFF2-40B4-BE49-F238E27FC236}">
                <a16:creationId xmlns:a16="http://schemas.microsoft.com/office/drawing/2014/main" id="{C7200EBE-B22D-4498-AA74-48F6D58ED5E1}"/>
              </a:ext>
            </a:extLst>
          </p:cNvPr>
          <p:cNvPicPr>
            <a:picLocks noChangeAspect="1"/>
          </p:cNvPicPr>
          <p:nvPr/>
        </p:nvPicPr>
        <p:blipFill>
          <a:blip r:embed="rId5"/>
          <a:stretch>
            <a:fillRect/>
          </a:stretch>
        </p:blipFill>
        <p:spPr>
          <a:xfrm>
            <a:off x="6238695" y="4857660"/>
            <a:ext cx="2705100" cy="1685925"/>
          </a:xfrm>
          <a:prstGeom prst="rect">
            <a:avLst/>
          </a:prstGeom>
        </p:spPr>
      </p:pic>
    </p:spTree>
    <p:extLst>
      <p:ext uri="{BB962C8B-B14F-4D97-AF65-F5344CB8AC3E}">
        <p14:creationId xmlns:p14="http://schemas.microsoft.com/office/powerpoint/2010/main" val="1385527290"/>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901F417D70264F95777F7157A2331C" ma:contentTypeVersion="16" ma:contentTypeDescription="Create a new document." ma:contentTypeScope="" ma:versionID="169d7371abcec15cf7c217eeac64e8ff">
  <xsd:schema xmlns:xsd="http://www.w3.org/2001/XMLSchema" xmlns:xs="http://www.w3.org/2001/XMLSchema" xmlns:p="http://schemas.microsoft.com/office/2006/metadata/properties" xmlns:ns2="46580d3e-0f5c-4ff0-a45d-2ac2a274168d" xmlns:ns3="8b3edade-a1cb-42f2-8e7d-d50a734ee4e3" targetNamespace="http://schemas.microsoft.com/office/2006/metadata/properties" ma:root="true" ma:fieldsID="51b4675e4cdc29b85f97da88864cb90c" ns2:_="" ns3:_="">
    <xsd:import namespace="46580d3e-0f5c-4ff0-a45d-2ac2a274168d"/>
    <xsd:import namespace="8b3edade-a1cb-42f2-8e7d-d50a734ee4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80d3e-0f5c-4ff0-a45d-2ac2a2741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0509728-31c9-4ac3-934d-712f3fb036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3edade-a1cb-42f2-8e7d-d50a734ee4e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aa61ac-7c13-42d9-a68f-96f9872f712c}" ma:internalName="TaxCatchAll" ma:showField="CatchAllData" ma:web="8b3edade-a1cb-42f2-8e7d-d50a734ee4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580d3e-0f5c-4ff0-a45d-2ac2a274168d">
      <Terms xmlns="http://schemas.microsoft.com/office/infopath/2007/PartnerControls"/>
    </lcf76f155ced4ddcb4097134ff3c332f>
    <TaxCatchAll xmlns="8b3edade-a1cb-42f2-8e7d-d50a734ee4e3" xsi:nil="true"/>
    <SharedWithUsers xmlns="8b3edade-a1cb-42f2-8e7d-d50a734ee4e3">
      <UserInfo>
        <DisplayName>Scott, Murray</DisplayName>
        <AccountId>25</AccountId>
        <AccountType/>
      </UserInfo>
      <UserInfo>
        <DisplayName>McKeon, Mairead</DisplayName>
        <AccountId>14</AccountId>
        <AccountType/>
      </UserInfo>
      <UserInfo>
        <DisplayName>Reddington, Cyril</DisplayName>
        <AccountId>46</AccountId>
        <AccountType/>
      </UserInfo>
      <UserInfo>
        <DisplayName>Cairnes Connect (Study Abroad Office - J.E. Cairnes School of Business &amp; Economics)</DisplayName>
        <AccountId>19</AccountId>
        <AccountType/>
      </UserInfo>
      <UserInfo>
        <DisplayName>McArdle, Marie</DisplayName>
        <AccountId>9</AccountId>
        <AccountType/>
      </UserInfo>
    </SharedWithUsers>
  </documentManagement>
</p:properties>
</file>

<file path=customXml/itemProps1.xml><?xml version="1.0" encoding="utf-8"?>
<ds:datastoreItem xmlns:ds="http://schemas.openxmlformats.org/officeDocument/2006/customXml" ds:itemID="{7EFF9C89-D86B-4223-AB2A-5BE20AD6B533}">
  <ds:schemaRefs>
    <ds:schemaRef ds:uri="46580d3e-0f5c-4ff0-a45d-2ac2a274168d"/>
    <ds:schemaRef ds:uri="8b3edade-a1cb-42f2-8e7d-d50a734ee4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AF3E94-BCBF-4C5C-A0BD-1542F6F78DDB}">
  <ds:schemaRefs>
    <ds:schemaRef ds:uri="http://schemas.microsoft.com/sharepoint/v3/contenttype/forms"/>
  </ds:schemaRefs>
</ds:datastoreItem>
</file>

<file path=customXml/itemProps3.xml><?xml version="1.0" encoding="utf-8"?>
<ds:datastoreItem xmlns:ds="http://schemas.openxmlformats.org/officeDocument/2006/customXml" ds:itemID="{4C62168B-F744-4F15-A83A-ADA2B44ADF30}">
  <ds:schemaRefs>
    <ds:schemaRef ds:uri="http://purl.org/dc/terms/"/>
    <ds:schemaRef ds:uri="http://schemas.microsoft.com/office/2006/documentManagement/types"/>
    <ds:schemaRef ds:uri="http://schemas.microsoft.com/office/2006/metadata/properties"/>
    <ds:schemaRef ds:uri="8b3edade-a1cb-42f2-8e7d-d50a734ee4e3"/>
    <ds:schemaRef ds:uri="http://purl.org/dc/elements/1.1/"/>
    <ds:schemaRef ds:uri="46580d3e-0f5c-4ff0-a45d-2ac2a274168d"/>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Advantage.thmx</Template>
  <TotalTime>0</TotalTime>
  <Words>535</Words>
  <Application>Microsoft Office PowerPoint</Application>
  <PresentationFormat>On-screen Show (4:3)</PresentationFormat>
  <Paragraphs>105</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ＭＳ Ｐゴシック</vt:lpstr>
      <vt:lpstr>Arial</vt:lpstr>
      <vt:lpstr>Calibri</vt:lpstr>
      <vt:lpstr>Rockwell</vt:lpstr>
      <vt:lpstr>Times New Roman</vt:lpstr>
      <vt:lpstr>Wingdings</vt:lpstr>
      <vt:lpstr>Wingdings,Sans-Serif</vt:lpstr>
      <vt:lpstr>Advantage</vt:lpstr>
      <vt:lpstr>Visiting Student Academic Advisory  2022/23</vt:lpstr>
      <vt:lpstr>PowerPoint Presentation</vt:lpstr>
      <vt:lpstr>PowerPoint Presentation</vt:lpstr>
      <vt:lpstr>University Structure</vt:lpstr>
      <vt:lpstr>Module information</vt:lpstr>
      <vt:lpstr>Course Selection</vt:lpstr>
      <vt:lpstr>Course Selection</vt:lpstr>
      <vt:lpstr>Courses available for Erasmus and study abroad students</vt:lpstr>
      <vt:lpstr>Double Degree Students </vt:lpstr>
      <vt:lpstr>Timetable – a closer look</vt:lpstr>
      <vt:lpstr>Assessment</vt:lpstr>
      <vt:lpstr>PowerPoint Presentation</vt:lpstr>
      <vt:lpstr>‘Like’ us on Facebook and you will get other updates https://www.facebook.com/JECairnes </vt:lpstr>
      <vt:lpstr>Useful contacts in the J.E. Cairnes School of Business &amp; Economics  </vt:lpstr>
    </vt:vector>
  </TitlesOfParts>
  <Company>BFK Strategic Design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BFK Strategic Design Ltd</dc:creator>
  <cp:lastModifiedBy>Reddington, Cyril</cp:lastModifiedBy>
  <cp:revision>26</cp:revision>
  <cp:lastPrinted>2017-05-18T14:21:35Z</cp:lastPrinted>
  <dcterms:created xsi:type="dcterms:W3CDTF">2009-04-28T13:07:38Z</dcterms:created>
  <dcterms:modified xsi:type="dcterms:W3CDTF">2022-08-31T10:04:28Z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0x0101007C901F417D70264F95777F7157A2331C</vt:lpwstr>
  </property>
  <property fmtid="{D5CDD505-2E9C-101B-9397-08002B2CF9AE}" pid="3" name="MediaServiceImageTags">
    <vt:lpwstr/>
  </property>
</Properties>
</file>