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Lato" panose="020F0502020204030203" pitchFamily="34" charset="77"/>
      <p:regular r:id="rId15"/>
      <p:bold r:id="rId16"/>
      <p:italic r:id="rId17"/>
      <p:boldItalic r:id="rId18"/>
    </p:embeddedFont>
    <p:embeddedFont>
      <p:font typeface="Playfair Display" pitchFamily="2" charset="77"/>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oSVCYPWSoSIrQNzv0iuBtnaO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customschemas.google.com/relationships/presentationmetadata" Target="meta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a8fcb031f_0_1:notes"/>
          <p:cNvSpPr>
            <a:spLocks noGrp="1" noRot="1" noChangeAspect="1"/>
          </p:cNvSpPr>
          <p:nvPr>
            <p:ph type="sldImg" idx="2"/>
          </p:nvPr>
        </p:nvSpPr>
        <p:spPr>
          <a:xfrm>
            <a:off x="685800" y="1143000"/>
            <a:ext cx="5486400" cy="3085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gda8fcb031f_0_1: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800" b="0" strike="noStrike">
                <a:solidFill>
                  <a:srgbClr val="000000"/>
                </a:solidFill>
                <a:latin typeface="Calibri"/>
                <a:ea typeface="Calibri"/>
                <a:cs typeface="Calibri"/>
                <a:sym typeface="Calibri"/>
              </a:rPr>
              <a:t>Extra Information </a:t>
            </a:r>
            <a:endParaRPr sz="800" b="0" strike="noStrike">
              <a:latin typeface="Arial"/>
              <a:ea typeface="Arial"/>
              <a:cs typeface="Arial"/>
              <a:sym typeface="Arial"/>
            </a:endParaRPr>
          </a:p>
          <a:p>
            <a:pPr marL="0" lvl="0" indent="0" algn="l" rtl="0">
              <a:lnSpc>
                <a:spcPct val="100000"/>
              </a:lnSpc>
              <a:spcBef>
                <a:spcPts val="0"/>
              </a:spcBef>
              <a:spcAft>
                <a:spcPts val="0"/>
              </a:spcAft>
              <a:buNone/>
            </a:pP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US" sz="800" b="0" strike="noStrike">
                <a:solidFill>
                  <a:srgbClr val="000000"/>
                </a:solidFill>
                <a:latin typeface="Calibri"/>
                <a:ea typeface="Calibri"/>
                <a:cs typeface="Calibri"/>
                <a:sym typeface="Calibri"/>
              </a:rPr>
              <a:t>MBH could be run by either the local health authorities or religious orders/ private institutions</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US" sz="800" b="0" strike="noStrike">
                <a:solidFill>
                  <a:srgbClr val="000000"/>
                </a:solidFill>
                <a:latin typeface="Calibri"/>
                <a:ea typeface="Calibri"/>
                <a:cs typeface="Calibri"/>
                <a:sym typeface="Calibri"/>
              </a:rPr>
              <a:t>Tuam was run by Galway local authorities but the Sisters of Bon Secours were responsible for the day to day running of the institution</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US" sz="800" b="0" strike="noStrike">
                <a:solidFill>
                  <a:srgbClr val="000000"/>
                </a:solidFill>
                <a:latin typeface="Calibri"/>
                <a:ea typeface="Calibri"/>
                <a:cs typeface="Calibri"/>
                <a:sym typeface="Calibri"/>
              </a:rPr>
              <a:t>Galway county council went against the views of the Department of Health and allowed the Sisters of the Bon Secours to keep children in the institution until they reached either five (boys) or seven (girls) years old</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US" sz="800" b="0" strike="noStrike">
                <a:solidFill>
                  <a:srgbClr val="000000"/>
                </a:solidFill>
                <a:latin typeface="Calibri"/>
                <a:ea typeface="Calibri"/>
                <a:cs typeface="Calibri"/>
                <a:sym typeface="Calibri"/>
              </a:rPr>
              <a:t>In 1935 a maternity unit was opened in Tuam after GCC concluded that unmarried mothers should not be allowed give birth in the Central hospital </a:t>
            </a:r>
            <a:endParaRPr sz="800" b="0" strike="noStrike">
              <a:latin typeface="Arial"/>
              <a:ea typeface="Arial"/>
              <a:cs typeface="Arial"/>
              <a:sym typeface="Arial"/>
            </a:endParaRPr>
          </a:p>
          <a:p>
            <a:pPr marL="0" lvl="0" indent="0" algn="l" rtl="0">
              <a:lnSpc>
                <a:spcPct val="100000"/>
              </a:lnSpc>
              <a:spcBef>
                <a:spcPts val="0"/>
              </a:spcBef>
              <a:spcAft>
                <a:spcPts val="0"/>
              </a:spcAft>
              <a:buNone/>
            </a:pPr>
            <a:r>
              <a:rPr lang="en-US" sz="800" b="0" strike="noStrike">
                <a:solidFill>
                  <a:srgbClr val="000000"/>
                </a:solidFill>
                <a:latin typeface="Calibri"/>
                <a:ea typeface="Calibri"/>
                <a:cs typeface="Calibri"/>
                <a:sym typeface="Calibri"/>
              </a:rPr>
              <a:t>GCC argued that the presence of unmarried mothers deterred ‘respectable’ married women </a:t>
            </a:r>
            <a:endParaRPr sz="800" b="0" strike="noStrike">
              <a:latin typeface="Arial"/>
              <a:ea typeface="Arial"/>
              <a:cs typeface="Arial"/>
              <a:sym typeface="Arial"/>
            </a:endParaRPr>
          </a:p>
          <a:p>
            <a:pPr marL="0" lvl="0" indent="0" algn="l" rtl="0">
              <a:lnSpc>
                <a:spcPct val="100000"/>
              </a:lnSpc>
              <a:spcBef>
                <a:spcPts val="0"/>
              </a:spcBef>
              <a:spcAft>
                <a:spcPts val="0"/>
              </a:spcAft>
              <a:buNone/>
            </a:pPr>
            <a:endParaRPr sz="800" b="0" strike="noStrike">
              <a:latin typeface="Arial"/>
              <a:ea typeface="Arial"/>
              <a:cs typeface="Arial"/>
              <a:sym typeface="Arial"/>
            </a:endParaRPr>
          </a:p>
        </p:txBody>
      </p:sp>
      <p:sp>
        <p:nvSpPr>
          <p:cNvPr id="92" name="Google Shape;92;gda8fcb031f_0_1: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14f54cf4f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d14f54cf4f_0_3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d14f54cf4f_0_3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d14f54cf4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d14f54cf4f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gd14f54cf4f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d14f54cf4f_0_339"/>
          <p:cNvSpPr/>
          <p:nvPr/>
        </p:nvSpPr>
        <p:spPr>
          <a:xfrm>
            <a:off x="3665400" y="998400"/>
            <a:ext cx="4861200" cy="486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gd14f54cf4f_0_339"/>
          <p:cNvSpPr/>
          <p:nvPr/>
        </p:nvSpPr>
        <p:spPr>
          <a:xfrm>
            <a:off x="3990600" y="1323600"/>
            <a:ext cx="4210800" cy="4210800"/>
          </a:xfrm>
          <a:prstGeom prst="rect">
            <a:avLst/>
          </a:prstGeom>
          <a:noFill/>
          <a:ln w="28575" cap="flat" cmpd="sng">
            <a:solidFill>
              <a:schemeClr val="lt1"/>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 name="Google Shape;16;gd14f54cf4f_0_339"/>
          <p:cNvSpPr txBox="1">
            <a:spLocks noGrp="1"/>
          </p:cNvSpPr>
          <p:nvPr>
            <p:ph type="ctrTitle"/>
          </p:nvPr>
        </p:nvSpPr>
        <p:spPr>
          <a:xfrm>
            <a:off x="4128333" y="2169600"/>
            <a:ext cx="3935100" cy="21123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lt1"/>
              </a:buClr>
              <a:buSzPts val="43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43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43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43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43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43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43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43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4300"/>
              <a:buFont typeface="Lato"/>
              <a:buNone/>
              <a:defRPr>
                <a:solidFill>
                  <a:schemeClr val="lt1"/>
                </a:solidFill>
                <a:latin typeface="Lato"/>
                <a:ea typeface="Lato"/>
                <a:cs typeface="Lato"/>
                <a:sym typeface="Lato"/>
              </a:defRPr>
            </a:lvl9pPr>
          </a:lstStyle>
          <a:p>
            <a:endParaRPr/>
          </a:p>
        </p:txBody>
      </p:sp>
      <p:sp>
        <p:nvSpPr>
          <p:cNvPr id="17" name="Google Shape;17;gd14f54cf4f_0_339"/>
          <p:cNvSpPr txBox="1">
            <a:spLocks noGrp="1"/>
          </p:cNvSpPr>
          <p:nvPr>
            <p:ph type="subTitle" idx="1"/>
          </p:nvPr>
        </p:nvSpPr>
        <p:spPr>
          <a:xfrm>
            <a:off x="4128483" y="4355907"/>
            <a:ext cx="3935100" cy="935100"/>
          </a:xfrm>
          <a:prstGeom prst="rect">
            <a:avLst/>
          </a:prstGeom>
        </p:spPr>
        <p:txBody>
          <a:bodyPr spcFirstLastPara="1" wrap="square" lIns="121900" tIns="121900" rIns="121900" bIns="121900" anchor="b" anchorCtr="0">
            <a:normAutofit/>
          </a:bodyPr>
          <a:lstStyle>
            <a:lvl1pPr lvl="0" algn="ctr">
              <a:lnSpc>
                <a:spcPct val="100000"/>
              </a:lnSpc>
              <a:spcBef>
                <a:spcPts val="0"/>
              </a:spcBef>
              <a:spcAft>
                <a:spcPts val="0"/>
              </a:spcAft>
              <a:buClr>
                <a:schemeClr val="lt1"/>
              </a:buClr>
              <a:buSzPts val="24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2400"/>
              <a:buFont typeface="Playfair Display"/>
              <a:buNone/>
              <a:defRPr sz="2400" b="1">
                <a:solidFill>
                  <a:schemeClr val="lt1"/>
                </a:solidFill>
                <a:latin typeface="Playfair Display"/>
                <a:ea typeface="Playfair Display"/>
                <a:cs typeface="Playfair Display"/>
                <a:sym typeface="Playfair Display"/>
              </a:defRPr>
            </a:lvl9pPr>
          </a:lstStyle>
          <a:p>
            <a:endParaRPr/>
          </a:p>
        </p:txBody>
      </p:sp>
      <p:sp>
        <p:nvSpPr>
          <p:cNvPr id="18" name="Google Shape;18;gd14f54cf4f_0_339"/>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gd14f54cf4f_0_378"/>
          <p:cNvSpPr/>
          <p:nvPr/>
        </p:nvSpPr>
        <p:spPr>
          <a:xfrm>
            <a:off x="0" y="6727600"/>
            <a:ext cx="12192000" cy="1305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 name="Google Shape;54;gd14f54cf4f_0_378"/>
          <p:cNvSpPr txBox="1">
            <a:spLocks noGrp="1"/>
          </p:cNvSpPr>
          <p:nvPr>
            <p:ph type="title" hasCustomPrompt="1"/>
          </p:nvPr>
        </p:nvSpPr>
        <p:spPr>
          <a:xfrm>
            <a:off x="415600" y="1644133"/>
            <a:ext cx="11360700" cy="21468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3300"/>
              <a:buFont typeface="Lato"/>
              <a:buNone/>
              <a:defRPr sz="13300">
                <a:latin typeface="Lato"/>
                <a:ea typeface="Lato"/>
                <a:cs typeface="Lato"/>
                <a:sym typeface="Lato"/>
              </a:defRPr>
            </a:lvl1pPr>
            <a:lvl2pPr lvl="1" algn="ctr">
              <a:spcBef>
                <a:spcPts val="0"/>
              </a:spcBef>
              <a:spcAft>
                <a:spcPts val="0"/>
              </a:spcAft>
              <a:buSzPts val="13300"/>
              <a:buFont typeface="Lato"/>
              <a:buNone/>
              <a:defRPr sz="13300">
                <a:latin typeface="Lato"/>
                <a:ea typeface="Lato"/>
                <a:cs typeface="Lato"/>
                <a:sym typeface="Lato"/>
              </a:defRPr>
            </a:lvl2pPr>
            <a:lvl3pPr lvl="2" algn="ctr">
              <a:spcBef>
                <a:spcPts val="0"/>
              </a:spcBef>
              <a:spcAft>
                <a:spcPts val="0"/>
              </a:spcAft>
              <a:buSzPts val="13300"/>
              <a:buFont typeface="Lato"/>
              <a:buNone/>
              <a:defRPr sz="13300">
                <a:latin typeface="Lato"/>
                <a:ea typeface="Lato"/>
                <a:cs typeface="Lato"/>
                <a:sym typeface="Lato"/>
              </a:defRPr>
            </a:lvl3pPr>
            <a:lvl4pPr lvl="3" algn="ctr">
              <a:spcBef>
                <a:spcPts val="0"/>
              </a:spcBef>
              <a:spcAft>
                <a:spcPts val="0"/>
              </a:spcAft>
              <a:buSzPts val="13300"/>
              <a:buFont typeface="Lato"/>
              <a:buNone/>
              <a:defRPr sz="13300">
                <a:latin typeface="Lato"/>
                <a:ea typeface="Lato"/>
                <a:cs typeface="Lato"/>
                <a:sym typeface="Lato"/>
              </a:defRPr>
            </a:lvl4pPr>
            <a:lvl5pPr lvl="4" algn="ctr">
              <a:spcBef>
                <a:spcPts val="0"/>
              </a:spcBef>
              <a:spcAft>
                <a:spcPts val="0"/>
              </a:spcAft>
              <a:buSzPts val="13300"/>
              <a:buFont typeface="Lato"/>
              <a:buNone/>
              <a:defRPr sz="13300">
                <a:latin typeface="Lato"/>
                <a:ea typeface="Lato"/>
                <a:cs typeface="Lato"/>
                <a:sym typeface="Lato"/>
              </a:defRPr>
            </a:lvl5pPr>
            <a:lvl6pPr lvl="5" algn="ctr">
              <a:spcBef>
                <a:spcPts val="0"/>
              </a:spcBef>
              <a:spcAft>
                <a:spcPts val="0"/>
              </a:spcAft>
              <a:buSzPts val="13300"/>
              <a:buFont typeface="Lato"/>
              <a:buNone/>
              <a:defRPr sz="13300">
                <a:latin typeface="Lato"/>
                <a:ea typeface="Lato"/>
                <a:cs typeface="Lato"/>
                <a:sym typeface="Lato"/>
              </a:defRPr>
            </a:lvl6pPr>
            <a:lvl7pPr lvl="6" algn="ctr">
              <a:spcBef>
                <a:spcPts val="0"/>
              </a:spcBef>
              <a:spcAft>
                <a:spcPts val="0"/>
              </a:spcAft>
              <a:buSzPts val="13300"/>
              <a:buFont typeface="Lato"/>
              <a:buNone/>
              <a:defRPr sz="13300">
                <a:latin typeface="Lato"/>
                <a:ea typeface="Lato"/>
                <a:cs typeface="Lato"/>
                <a:sym typeface="Lato"/>
              </a:defRPr>
            </a:lvl7pPr>
            <a:lvl8pPr lvl="7" algn="ctr">
              <a:spcBef>
                <a:spcPts val="0"/>
              </a:spcBef>
              <a:spcAft>
                <a:spcPts val="0"/>
              </a:spcAft>
              <a:buSzPts val="13300"/>
              <a:buFont typeface="Lato"/>
              <a:buNone/>
              <a:defRPr sz="13300">
                <a:latin typeface="Lato"/>
                <a:ea typeface="Lato"/>
                <a:cs typeface="Lato"/>
                <a:sym typeface="Lato"/>
              </a:defRPr>
            </a:lvl8pPr>
            <a:lvl9pPr lvl="8" algn="ctr">
              <a:spcBef>
                <a:spcPts val="0"/>
              </a:spcBef>
              <a:spcAft>
                <a:spcPts val="0"/>
              </a:spcAft>
              <a:buSzPts val="13300"/>
              <a:buFont typeface="Lato"/>
              <a:buNone/>
              <a:defRPr sz="13300">
                <a:latin typeface="Lato"/>
                <a:ea typeface="Lato"/>
                <a:cs typeface="Lato"/>
                <a:sym typeface="Lato"/>
              </a:defRPr>
            </a:lvl9pPr>
          </a:lstStyle>
          <a:p>
            <a:r>
              <a:t>xx%</a:t>
            </a:r>
          </a:p>
        </p:txBody>
      </p:sp>
      <p:sp>
        <p:nvSpPr>
          <p:cNvPr id="55" name="Google Shape;55;gd14f54cf4f_0_378"/>
          <p:cNvSpPr txBox="1">
            <a:spLocks noGrp="1"/>
          </p:cNvSpPr>
          <p:nvPr>
            <p:ph type="body" idx="1"/>
          </p:nvPr>
        </p:nvSpPr>
        <p:spPr>
          <a:xfrm>
            <a:off x="415600" y="3892600"/>
            <a:ext cx="11360700" cy="14289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6" name="Google Shape;56;gd14f54cf4f_0_37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gd14f54cf4f_0_38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gd14f54cf4f_0_3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61" name="Google Shape;61;gd14f54cf4f_0_38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2" name="Google Shape;62;gd14f54cf4f_0_3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gd14f54cf4f_0_38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d14f54cf4f_0_3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65"/>
        <p:cNvGrpSpPr/>
        <p:nvPr/>
      </p:nvGrpSpPr>
      <p:grpSpPr>
        <a:xfrm>
          <a:off x="0" y="0"/>
          <a:ext cx="0" cy="0"/>
          <a:chOff x="0" y="0"/>
          <a:chExt cx="0" cy="0"/>
        </a:xfrm>
      </p:grpSpPr>
      <p:sp>
        <p:nvSpPr>
          <p:cNvPr id="66" name="Google Shape;66;gda8fcb031f_0_65"/>
          <p:cNvSpPr txBox="1">
            <a:spLocks noGrp="1"/>
          </p:cNvSpPr>
          <p:nvPr>
            <p:ph type="title"/>
          </p:nvPr>
        </p:nvSpPr>
        <p:spPr>
          <a:xfrm>
            <a:off x="838080" y="365040"/>
            <a:ext cx="10515600" cy="13254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4300"/>
              <a:buNone/>
              <a:defRPr/>
            </a:lvl1pPr>
            <a:lvl2pPr lvl="1" algn="l" rtl="0">
              <a:spcBef>
                <a:spcPts val="0"/>
              </a:spcBef>
              <a:spcAft>
                <a:spcPts val="0"/>
              </a:spcAft>
              <a:buSzPts val="4300"/>
              <a:buNone/>
              <a:defRPr/>
            </a:lvl2pPr>
            <a:lvl3pPr lvl="2" algn="l" rtl="0">
              <a:spcBef>
                <a:spcPts val="0"/>
              </a:spcBef>
              <a:spcAft>
                <a:spcPts val="0"/>
              </a:spcAft>
              <a:buSzPts val="4300"/>
              <a:buNone/>
              <a:defRPr/>
            </a:lvl3pPr>
            <a:lvl4pPr lvl="3" algn="l" rtl="0">
              <a:spcBef>
                <a:spcPts val="0"/>
              </a:spcBef>
              <a:spcAft>
                <a:spcPts val="0"/>
              </a:spcAft>
              <a:buSzPts val="4300"/>
              <a:buNone/>
              <a:defRPr/>
            </a:lvl4pPr>
            <a:lvl5pPr lvl="4" algn="l" rtl="0">
              <a:spcBef>
                <a:spcPts val="0"/>
              </a:spcBef>
              <a:spcAft>
                <a:spcPts val="0"/>
              </a:spcAft>
              <a:buSzPts val="4300"/>
              <a:buNone/>
              <a:defRPr/>
            </a:lvl5pPr>
            <a:lvl6pPr lvl="5" algn="l" rtl="0">
              <a:spcBef>
                <a:spcPts val="0"/>
              </a:spcBef>
              <a:spcAft>
                <a:spcPts val="0"/>
              </a:spcAft>
              <a:buSzPts val="4300"/>
              <a:buNone/>
              <a:defRPr/>
            </a:lvl6pPr>
            <a:lvl7pPr lvl="6" algn="l" rtl="0">
              <a:spcBef>
                <a:spcPts val="0"/>
              </a:spcBef>
              <a:spcAft>
                <a:spcPts val="0"/>
              </a:spcAft>
              <a:buSzPts val="4300"/>
              <a:buNone/>
              <a:defRPr/>
            </a:lvl7pPr>
            <a:lvl8pPr lvl="7" algn="l" rtl="0">
              <a:spcBef>
                <a:spcPts val="0"/>
              </a:spcBef>
              <a:spcAft>
                <a:spcPts val="0"/>
              </a:spcAft>
              <a:buSzPts val="4300"/>
              <a:buNone/>
              <a:defRPr/>
            </a:lvl8pPr>
            <a:lvl9pPr lvl="8" algn="l" rtl="0">
              <a:spcBef>
                <a:spcPts val="0"/>
              </a:spcBef>
              <a:spcAft>
                <a:spcPts val="0"/>
              </a:spcAft>
              <a:buSzPts val="4300"/>
              <a:buNone/>
              <a:defRPr/>
            </a:lvl9pPr>
          </a:lstStyle>
          <a:p>
            <a:endParaRPr/>
          </a:p>
        </p:txBody>
      </p:sp>
      <p:sp>
        <p:nvSpPr>
          <p:cNvPr id="67" name="Google Shape;67;gda8fcb031f_0_65"/>
          <p:cNvSpPr txBox="1">
            <a:spLocks noGrp="1"/>
          </p:cNvSpPr>
          <p:nvPr>
            <p:ph type="body" idx="1"/>
          </p:nvPr>
        </p:nvSpPr>
        <p:spPr>
          <a:xfrm>
            <a:off x="609480" y="1604520"/>
            <a:ext cx="53544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2400"/>
              <a:buNone/>
              <a:defRPr/>
            </a:lvl1pPr>
            <a:lvl2pPr marL="914400" lvl="1" indent="-228600" algn="l" rtl="0">
              <a:spcBef>
                <a:spcPts val="1600"/>
              </a:spcBef>
              <a:spcAft>
                <a:spcPts val="0"/>
              </a:spcAft>
              <a:buSzPts val="1900"/>
              <a:buNone/>
              <a:defRPr/>
            </a:lvl2pPr>
            <a:lvl3pPr marL="1371600" lvl="2" indent="-228600" algn="l" rtl="0">
              <a:spcBef>
                <a:spcPts val="1600"/>
              </a:spcBef>
              <a:spcAft>
                <a:spcPts val="0"/>
              </a:spcAft>
              <a:buSzPts val="1900"/>
              <a:buNone/>
              <a:defRPr/>
            </a:lvl3pPr>
            <a:lvl4pPr marL="1828800" lvl="3" indent="-228600" algn="l" rtl="0">
              <a:spcBef>
                <a:spcPts val="1600"/>
              </a:spcBef>
              <a:spcAft>
                <a:spcPts val="0"/>
              </a:spcAft>
              <a:buSzPts val="1900"/>
              <a:buNone/>
              <a:defRPr/>
            </a:lvl4pPr>
            <a:lvl5pPr marL="2286000" lvl="4" indent="-228600" algn="l" rtl="0">
              <a:spcBef>
                <a:spcPts val="1600"/>
              </a:spcBef>
              <a:spcAft>
                <a:spcPts val="0"/>
              </a:spcAft>
              <a:buSzPts val="1900"/>
              <a:buNone/>
              <a:defRPr/>
            </a:lvl5pPr>
            <a:lvl6pPr marL="2743200" lvl="5" indent="-228600" algn="l" rtl="0">
              <a:spcBef>
                <a:spcPts val="1600"/>
              </a:spcBef>
              <a:spcAft>
                <a:spcPts val="0"/>
              </a:spcAft>
              <a:buSzPts val="1900"/>
              <a:buNone/>
              <a:defRPr/>
            </a:lvl6pPr>
            <a:lvl7pPr marL="3200400" lvl="6" indent="-228600" algn="l" rtl="0">
              <a:spcBef>
                <a:spcPts val="1600"/>
              </a:spcBef>
              <a:spcAft>
                <a:spcPts val="0"/>
              </a:spcAft>
              <a:buSzPts val="1900"/>
              <a:buNone/>
              <a:defRPr/>
            </a:lvl7pPr>
            <a:lvl8pPr marL="3657600" lvl="7" indent="-228600" algn="l" rtl="0">
              <a:spcBef>
                <a:spcPts val="1600"/>
              </a:spcBef>
              <a:spcAft>
                <a:spcPts val="0"/>
              </a:spcAft>
              <a:buSzPts val="1900"/>
              <a:buNone/>
              <a:defRPr/>
            </a:lvl8pPr>
            <a:lvl9pPr marL="4114800" lvl="8" indent="-228600" algn="l" rtl="0">
              <a:spcBef>
                <a:spcPts val="1600"/>
              </a:spcBef>
              <a:spcAft>
                <a:spcPts val="1600"/>
              </a:spcAft>
              <a:buSzPts val="1900"/>
              <a:buNone/>
              <a:defRPr/>
            </a:lvl9pPr>
          </a:lstStyle>
          <a:p>
            <a:endParaRPr/>
          </a:p>
        </p:txBody>
      </p:sp>
      <p:sp>
        <p:nvSpPr>
          <p:cNvPr id="68" name="Google Shape;68;gda8fcb031f_0_65"/>
          <p:cNvSpPr txBox="1">
            <a:spLocks noGrp="1"/>
          </p:cNvSpPr>
          <p:nvPr>
            <p:ph type="body" idx="2"/>
          </p:nvPr>
        </p:nvSpPr>
        <p:spPr>
          <a:xfrm>
            <a:off x="6231960" y="1604520"/>
            <a:ext cx="53544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2400"/>
              <a:buNone/>
              <a:defRPr/>
            </a:lvl1pPr>
            <a:lvl2pPr marL="914400" lvl="1" indent="-228600" algn="l" rtl="0">
              <a:spcBef>
                <a:spcPts val="1600"/>
              </a:spcBef>
              <a:spcAft>
                <a:spcPts val="0"/>
              </a:spcAft>
              <a:buSzPts val="1900"/>
              <a:buNone/>
              <a:defRPr/>
            </a:lvl2pPr>
            <a:lvl3pPr marL="1371600" lvl="2" indent="-228600" algn="l" rtl="0">
              <a:spcBef>
                <a:spcPts val="1600"/>
              </a:spcBef>
              <a:spcAft>
                <a:spcPts val="0"/>
              </a:spcAft>
              <a:buSzPts val="1900"/>
              <a:buNone/>
              <a:defRPr/>
            </a:lvl3pPr>
            <a:lvl4pPr marL="1828800" lvl="3" indent="-228600" algn="l" rtl="0">
              <a:spcBef>
                <a:spcPts val="1600"/>
              </a:spcBef>
              <a:spcAft>
                <a:spcPts val="0"/>
              </a:spcAft>
              <a:buSzPts val="1900"/>
              <a:buNone/>
              <a:defRPr/>
            </a:lvl4pPr>
            <a:lvl5pPr marL="2286000" lvl="4" indent="-228600" algn="l" rtl="0">
              <a:spcBef>
                <a:spcPts val="1600"/>
              </a:spcBef>
              <a:spcAft>
                <a:spcPts val="0"/>
              </a:spcAft>
              <a:buSzPts val="1900"/>
              <a:buNone/>
              <a:defRPr/>
            </a:lvl5pPr>
            <a:lvl6pPr marL="2743200" lvl="5" indent="-228600" algn="l" rtl="0">
              <a:spcBef>
                <a:spcPts val="1600"/>
              </a:spcBef>
              <a:spcAft>
                <a:spcPts val="0"/>
              </a:spcAft>
              <a:buSzPts val="1900"/>
              <a:buNone/>
              <a:defRPr/>
            </a:lvl6pPr>
            <a:lvl7pPr marL="3200400" lvl="6" indent="-228600" algn="l" rtl="0">
              <a:spcBef>
                <a:spcPts val="1600"/>
              </a:spcBef>
              <a:spcAft>
                <a:spcPts val="0"/>
              </a:spcAft>
              <a:buSzPts val="1900"/>
              <a:buNone/>
              <a:defRPr/>
            </a:lvl7pPr>
            <a:lvl8pPr marL="3657600" lvl="7" indent="-228600" algn="l" rtl="0">
              <a:spcBef>
                <a:spcPts val="1600"/>
              </a:spcBef>
              <a:spcAft>
                <a:spcPts val="0"/>
              </a:spcAft>
              <a:buSzPts val="1900"/>
              <a:buNone/>
              <a:defRPr/>
            </a:lvl8pPr>
            <a:lvl9pPr marL="4114800" lvl="8" indent="-228600" algn="l" rtl="0">
              <a:spcBef>
                <a:spcPts val="1600"/>
              </a:spcBef>
              <a:spcAft>
                <a:spcPts val="1600"/>
              </a:spcAft>
              <a:buSzPts val="1900"/>
              <a:buNone/>
              <a:defRPr/>
            </a:lvl9pPr>
          </a:lstStyle>
          <a:p>
            <a:endParaRPr/>
          </a:p>
        </p:txBody>
      </p:sp>
      <p:sp>
        <p:nvSpPr>
          <p:cNvPr id="69" name="Google Shape;69;gda8fcb031f_0_65"/>
          <p:cNvSpPr txBox="1">
            <a:spLocks noGrp="1"/>
          </p:cNvSpPr>
          <p:nvPr>
            <p:ph type="body" idx="3"/>
          </p:nvPr>
        </p:nvSpPr>
        <p:spPr>
          <a:xfrm>
            <a:off x="609480" y="3682080"/>
            <a:ext cx="53544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2400"/>
              <a:buNone/>
              <a:defRPr/>
            </a:lvl1pPr>
            <a:lvl2pPr marL="914400" lvl="1" indent="-228600" algn="l" rtl="0">
              <a:spcBef>
                <a:spcPts val="1600"/>
              </a:spcBef>
              <a:spcAft>
                <a:spcPts val="0"/>
              </a:spcAft>
              <a:buSzPts val="1900"/>
              <a:buNone/>
              <a:defRPr/>
            </a:lvl2pPr>
            <a:lvl3pPr marL="1371600" lvl="2" indent="-228600" algn="l" rtl="0">
              <a:spcBef>
                <a:spcPts val="1600"/>
              </a:spcBef>
              <a:spcAft>
                <a:spcPts val="0"/>
              </a:spcAft>
              <a:buSzPts val="1900"/>
              <a:buNone/>
              <a:defRPr/>
            </a:lvl3pPr>
            <a:lvl4pPr marL="1828800" lvl="3" indent="-228600" algn="l" rtl="0">
              <a:spcBef>
                <a:spcPts val="1600"/>
              </a:spcBef>
              <a:spcAft>
                <a:spcPts val="0"/>
              </a:spcAft>
              <a:buSzPts val="1900"/>
              <a:buNone/>
              <a:defRPr/>
            </a:lvl4pPr>
            <a:lvl5pPr marL="2286000" lvl="4" indent="-228600" algn="l" rtl="0">
              <a:spcBef>
                <a:spcPts val="1600"/>
              </a:spcBef>
              <a:spcAft>
                <a:spcPts val="0"/>
              </a:spcAft>
              <a:buSzPts val="1900"/>
              <a:buNone/>
              <a:defRPr/>
            </a:lvl5pPr>
            <a:lvl6pPr marL="2743200" lvl="5" indent="-228600" algn="l" rtl="0">
              <a:spcBef>
                <a:spcPts val="1600"/>
              </a:spcBef>
              <a:spcAft>
                <a:spcPts val="0"/>
              </a:spcAft>
              <a:buSzPts val="1900"/>
              <a:buNone/>
              <a:defRPr/>
            </a:lvl6pPr>
            <a:lvl7pPr marL="3200400" lvl="6" indent="-228600" algn="l" rtl="0">
              <a:spcBef>
                <a:spcPts val="1600"/>
              </a:spcBef>
              <a:spcAft>
                <a:spcPts val="0"/>
              </a:spcAft>
              <a:buSzPts val="1900"/>
              <a:buNone/>
              <a:defRPr/>
            </a:lvl7pPr>
            <a:lvl8pPr marL="3657600" lvl="7" indent="-228600" algn="l" rtl="0">
              <a:spcBef>
                <a:spcPts val="1600"/>
              </a:spcBef>
              <a:spcAft>
                <a:spcPts val="0"/>
              </a:spcAft>
              <a:buSzPts val="1900"/>
              <a:buNone/>
              <a:defRPr/>
            </a:lvl8pPr>
            <a:lvl9pPr marL="4114800" lvl="8" indent="-228600" algn="l" rtl="0">
              <a:spcBef>
                <a:spcPts val="1600"/>
              </a:spcBef>
              <a:spcAft>
                <a:spcPts val="1600"/>
              </a:spcAft>
              <a:buSzPts val="1900"/>
              <a:buNone/>
              <a:defRPr/>
            </a:lvl9pPr>
          </a:lstStyle>
          <a:p>
            <a:endParaRPr/>
          </a:p>
        </p:txBody>
      </p:sp>
      <p:sp>
        <p:nvSpPr>
          <p:cNvPr id="70" name="Google Shape;70;gda8fcb031f_0_65"/>
          <p:cNvSpPr txBox="1">
            <a:spLocks noGrp="1"/>
          </p:cNvSpPr>
          <p:nvPr>
            <p:ph type="body" idx="4"/>
          </p:nvPr>
        </p:nvSpPr>
        <p:spPr>
          <a:xfrm>
            <a:off x="6231960" y="3682080"/>
            <a:ext cx="53544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2400"/>
              <a:buNone/>
              <a:defRPr/>
            </a:lvl1pPr>
            <a:lvl2pPr marL="914400" lvl="1" indent="-228600" algn="l" rtl="0">
              <a:spcBef>
                <a:spcPts val="1600"/>
              </a:spcBef>
              <a:spcAft>
                <a:spcPts val="0"/>
              </a:spcAft>
              <a:buSzPts val="1900"/>
              <a:buNone/>
              <a:defRPr/>
            </a:lvl2pPr>
            <a:lvl3pPr marL="1371600" lvl="2" indent="-228600" algn="l" rtl="0">
              <a:spcBef>
                <a:spcPts val="1600"/>
              </a:spcBef>
              <a:spcAft>
                <a:spcPts val="0"/>
              </a:spcAft>
              <a:buSzPts val="1900"/>
              <a:buNone/>
              <a:defRPr/>
            </a:lvl3pPr>
            <a:lvl4pPr marL="1828800" lvl="3" indent="-228600" algn="l" rtl="0">
              <a:spcBef>
                <a:spcPts val="1600"/>
              </a:spcBef>
              <a:spcAft>
                <a:spcPts val="0"/>
              </a:spcAft>
              <a:buSzPts val="1900"/>
              <a:buNone/>
              <a:defRPr/>
            </a:lvl4pPr>
            <a:lvl5pPr marL="2286000" lvl="4" indent="-228600" algn="l" rtl="0">
              <a:spcBef>
                <a:spcPts val="1600"/>
              </a:spcBef>
              <a:spcAft>
                <a:spcPts val="0"/>
              </a:spcAft>
              <a:buSzPts val="1900"/>
              <a:buNone/>
              <a:defRPr/>
            </a:lvl5pPr>
            <a:lvl6pPr marL="2743200" lvl="5" indent="-228600" algn="l" rtl="0">
              <a:spcBef>
                <a:spcPts val="1600"/>
              </a:spcBef>
              <a:spcAft>
                <a:spcPts val="0"/>
              </a:spcAft>
              <a:buSzPts val="1900"/>
              <a:buNone/>
              <a:defRPr/>
            </a:lvl6pPr>
            <a:lvl7pPr marL="3200400" lvl="6" indent="-228600" algn="l" rtl="0">
              <a:spcBef>
                <a:spcPts val="1600"/>
              </a:spcBef>
              <a:spcAft>
                <a:spcPts val="0"/>
              </a:spcAft>
              <a:buSzPts val="1900"/>
              <a:buNone/>
              <a:defRPr/>
            </a:lvl7pPr>
            <a:lvl8pPr marL="3657600" lvl="7" indent="-228600" algn="l" rtl="0">
              <a:spcBef>
                <a:spcPts val="1600"/>
              </a:spcBef>
              <a:spcAft>
                <a:spcPts val="0"/>
              </a:spcAft>
              <a:buSzPts val="1900"/>
              <a:buNone/>
              <a:defRPr/>
            </a:lvl8pPr>
            <a:lvl9pPr marL="4114800" lvl="8" indent="-228600" algn="l" rtl="0">
              <a:spcBef>
                <a:spcPts val="1600"/>
              </a:spcBef>
              <a:spcAft>
                <a:spcPts val="1600"/>
              </a:spcAft>
              <a:buSzPts val="19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sp>
        <p:nvSpPr>
          <p:cNvPr id="20" name="Google Shape;20;gd14f54cf4f_0_345"/>
          <p:cNvSpPr txBox="1">
            <a:spLocks noGrp="1"/>
          </p:cNvSpPr>
          <p:nvPr>
            <p:ph type="title"/>
          </p:nvPr>
        </p:nvSpPr>
        <p:spPr>
          <a:xfrm>
            <a:off x="679400" y="1898500"/>
            <a:ext cx="10833300" cy="2397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algn="ctr">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21" name="Google Shape;21;gd14f54cf4f_0_345"/>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gd14f54cf4f_0_348"/>
          <p:cNvSpPr/>
          <p:nvPr/>
        </p:nvSpPr>
        <p:spPr>
          <a:xfrm>
            <a:off x="0" y="6727600"/>
            <a:ext cx="12192000" cy="1305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 name="Google Shape;24;gd14f54cf4f_0_348"/>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25" name="Google Shape;25;gd14f54cf4f_0_34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6" name="Google Shape;26;gd14f54cf4f_0_34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gd14f54cf4f_0_353"/>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29" name="Google Shape;29;gd14f54cf4f_0_35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gd14f54cf4f_0_35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gd14f54cf4f_0_35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gd14f54cf4f_0_358"/>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34" name="Google Shape;34;gd14f54cf4f_0_35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gd14f54cf4f_0_361"/>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7" name="Google Shape;37;gd14f54cf4f_0_361"/>
          <p:cNvSpPr txBox="1">
            <a:spLocks noGrp="1"/>
          </p:cNvSpPr>
          <p:nvPr>
            <p:ph type="body" idx="1"/>
          </p:nvPr>
        </p:nvSpPr>
        <p:spPr>
          <a:xfrm>
            <a:off x="415600" y="185517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8" name="Google Shape;38;gd14f54cf4f_0_361"/>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9"/>
        <p:cNvGrpSpPr/>
        <p:nvPr/>
      </p:nvGrpSpPr>
      <p:grpSpPr>
        <a:xfrm>
          <a:off x="0" y="0"/>
          <a:ext cx="0" cy="0"/>
          <a:chOff x="0" y="0"/>
          <a:chExt cx="0" cy="0"/>
        </a:xfrm>
      </p:grpSpPr>
      <p:sp>
        <p:nvSpPr>
          <p:cNvPr id="40" name="Google Shape;40;gd14f54cf4f_0_365"/>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41" name="Google Shape;41;gd14f54cf4f_0_365"/>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d14f54cf4f_0_368"/>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4" name="Google Shape;44;gd14f54cf4f_0_368"/>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5" name="Google Shape;45;gd14f54cf4f_0_368"/>
          <p:cNvSpPr txBox="1">
            <a:spLocks noGrp="1"/>
          </p:cNvSpPr>
          <p:nvPr>
            <p:ph type="title"/>
          </p:nvPr>
        </p:nvSpPr>
        <p:spPr>
          <a:xfrm>
            <a:off x="354000" y="1477267"/>
            <a:ext cx="5393700" cy="2244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6" name="Google Shape;46;gd14f54cf4f_0_368"/>
          <p:cNvSpPr txBox="1">
            <a:spLocks noGrp="1"/>
          </p:cNvSpPr>
          <p:nvPr>
            <p:ph type="subTitle" idx="1"/>
          </p:nvPr>
        </p:nvSpPr>
        <p:spPr>
          <a:xfrm>
            <a:off x="354000" y="3793601"/>
            <a:ext cx="5393700" cy="17940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 name="Google Shape;47;gd14f54cf4f_0_368"/>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0"/>
              </a:spcBef>
              <a:spcAft>
                <a:spcPts val="0"/>
              </a:spcAft>
              <a:buClr>
                <a:schemeClr val="lt1"/>
              </a:buClr>
              <a:buSzPts val="1900"/>
              <a:buChar char="○"/>
              <a:defRPr>
                <a:solidFill>
                  <a:schemeClr val="lt1"/>
                </a:solidFill>
              </a:defRPr>
            </a:lvl2pPr>
            <a:lvl3pPr marL="1371600" lvl="2" indent="-349250">
              <a:spcBef>
                <a:spcPts val="0"/>
              </a:spcBef>
              <a:spcAft>
                <a:spcPts val="0"/>
              </a:spcAft>
              <a:buClr>
                <a:schemeClr val="lt1"/>
              </a:buClr>
              <a:buSzPts val="1900"/>
              <a:buChar char="■"/>
              <a:defRPr>
                <a:solidFill>
                  <a:schemeClr val="lt1"/>
                </a:solidFill>
              </a:defRPr>
            </a:lvl3pPr>
            <a:lvl4pPr marL="1828800" lvl="3" indent="-349250">
              <a:spcBef>
                <a:spcPts val="0"/>
              </a:spcBef>
              <a:spcAft>
                <a:spcPts val="0"/>
              </a:spcAft>
              <a:buClr>
                <a:schemeClr val="lt1"/>
              </a:buClr>
              <a:buSzPts val="1900"/>
              <a:buChar char="●"/>
              <a:defRPr>
                <a:solidFill>
                  <a:schemeClr val="lt1"/>
                </a:solidFill>
              </a:defRPr>
            </a:lvl4pPr>
            <a:lvl5pPr marL="2286000" lvl="4" indent="-349250">
              <a:spcBef>
                <a:spcPts val="0"/>
              </a:spcBef>
              <a:spcAft>
                <a:spcPts val="0"/>
              </a:spcAft>
              <a:buClr>
                <a:schemeClr val="lt1"/>
              </a:buClr>
              <a:buSzPts val="1900"/>
              <a:buChar char="○"/>
              <a:defRPr>
                <a:solidFill>
                  <a:schemeClr val="lt1"/>
                </a:solidFill>
              </a:defRPr>
            </a:lvl5pPr>
            <a:lvl6pPr marL="2743200" lvl="5" indent="-349250">
              <a:spcBef>
                <a:spcPts val="0"/>
              </a:spcBef>
              <a:spcAft>
                <a:spcPts val="0"/>
              </a:spcAft>
              <a:buClr>
                <a:schemeClr val="lt1"/>
              </a:buClr>
              <a:buSzPts val="1900"/>
              <a:buChar char="■"/>
              <a:defRPr>
                <a:solidFill>
                  <a:schemeClr val="lt1"/>
                </a:solidFill>
              </a:defRPr>
            </a:lvl6pPr>
            <a:lvl7pPr marL="3200400" lvl="6" indent="-349250">
              <a:spcBef>
                <a:spcPts val="0"/>
              </a:spcBef>
              <a:spcAft>
                <a:spcPts val="0"/>
              </a:spcAft>
              <a:buClr>
                <a:schemeClr val="lt1"/>
              </a:buClr>
              <a:buSzPts val="1900"/>
              <a:buChar char="●"/>
              <a:defRPr>
                <a:solidFill>
                  <a:schemeClr val="lt1"/>
                </a:solidFill>
              </a:defRPr>
            </a:lvl7pPr>
            <a:lvl8pPr marL="3657600" lvl="7" indent="-349250">
              <a:spcBef>
                <a:spcPts val="0"/>
              </a:spcBef>
              <a:spcAft>
                <a:spcPts val="0"/>
              </a:spcAft>
              <a:buClr>
                <a:schemeClr val="lt1"/>
              </a:buClr>
              <a:buSzPts val="1900"/>
              <a:buChar char="○"/>
              <a:defRPr>
                <a:solidFill>
                  <a:schemeClr val="lt1"/>
                </a:solidFill>
              </a:defRPr>
            </a:lvl8pPr>
            <a:lvl9pPr marL="4114800" lvl="8" indent="-349250">
              <a:spcBef>
                <a:spcPts val="0"/>
              </a:spcBef>
              <a:spcAft>
                <a:spcPts val="0"/>
              </a:spcAft>
              <a:buClr>
                <a:schemeClr val="lt1"/>
              </a:buClr>
              <a:buSzPts val="1900"/>
              <a:buChar char="■"/>
              <a:defRPr>
                <a:solidFill>
                  <a:schemeClr val="lt1"/>
                </a:solidFill>
              </a:defRPr>
            </a:lvl9pPr>
          </a:lstStyle>
          <a:p>
            <a:endParaRPr/>
          </a:p>
        </p:txBody>
      </p:sp>
      <p:sp>
        <p:nvSpPr>
          <p:cNvPr id="48" name="Google Shape;48;gd14f54cf4f_0_36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gd14f54cf4f_0_375"/>
          <p:cNvSpPr txBox="1">
            <a:spLocks noGrp="1"/>
          </p:cNvSpPr>
          <p:nvPr>
            <p:ph type="body" idx="1"/>
          </p:nvPr>
        </p:nvSpPr>
        <p:spPr>
          <a:xfrm>
            <a:off x="426000" y="5640767"/>
            <a:ext cx="7998300" cy="7983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1" name="Google Shape;51;gd14f54cf4f_0_375"/>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9"/>
        <p:cNvGrpSpPr/>
        <p:nvPr/>
      </p:nvGrpSpPr>
      <p:grpSpPr>
        <a:xfrm>
          <a:off x="0" y="0"/>
          <a:ext cx="0" cy="0"/>
          <a:chOff x="0" y="0"/>
          <a:chExt cx="0" cy="0"/>
        </a:xfrm>
      </p:grpSpPr>
      <p:sp>
        <p:nvSpPr>
          <p:cNvPr id="10" name="Google Shape;10;gd14f54cf4f_0_335"/>
          <p:cNvSpPr txBox="1">
            <a:spLocks noGrp="1"/>
          </p:cNvSpPr>
          <p:nvPr>
            <p:ph type="title"/>
          </p:nvPr>
        </p:nvSpPr>
        <p:spPr>
          <a:xfrm>
            <a:off x="415600" y="521800"/>
            <a:ext cx="11360700" cy="8349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4300"/>
              <a:buFont typeface="Playfair Display"/>
              <a:buNone/>
              <a:defRPr sz="4300" b="1">
                <a:solidFill>
                  <a:schemeClr val="dk1"/>
                </a:solidFill>
                <a:latin typeface="Playfair Display"/>
                <a:ea typeface="Playfair Display"/>
                <a:cs typeface="Playfair Display"/>
                <a:sym typeface="Playfair Display"/>
              </a:defRPr>
            </a:lvl9pPr>
          </a:lstStyle>
          <a:p>
            <a:endParaRPr/>
          </a:p>
        </p:txBody>
      </p:sp>
      <p:sp>
        <p:nvSpPr>
          <p:cNvPr id="11" name="Google Shape;11;gd14f54cf4f_0_33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Lato"/>
              <a:buChar char="●"/>
              <a:defRPr sz="2400">
                <a:solidFill>
                  <a:schemeClr val="dk2"/>
                </a:solidFill>
                <a:latin typeface="Lato"/>
                <a:ea typeface="Lato"/>
                <a:cs typeface="Lato"/>
                <a:sym typeface="Lato"/>
              </a:defRPr>
            </a:lvl1pPr>
            <a:lvl2pPr marL="914400" lvl="1"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2pPr>
            <a:lvl3pPr marL="1371600" lvl="2"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3pPr>
            <a:lvl4pPr marL="1828800" lvl="3"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4pPr>
            <a:lvl5pPr marL="2286000" lvl="4"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5pPr>
            <a:lvl6pPr marL="2743200" lvl="5"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6pPr>
            <a:lvl7pPr marL="3200400" lvl="6"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7pPr>
            <a:lvl8pPr marL="3657600" lvl="7"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8pPr>
            <a:lvl9pPr marL="4114800" lvl="8" indent="-349250">
              <a:lnSpc>
                <a:spcPct val="115000"/>
              </a:lnSpc>
              <a:spcBef>
                <a:spcPts val="0"/>
              </a:spcBef>
              <a:spcAft>
                <a:spcPts val="0"/>
              </a:spcAft>
              <a:buClr>
                <a:schemeClr val="dk2"/>
              </a:buClr>
              <a:buSzPts val="1900"/>
              <a:buFont typeface="Lato"/>
              <a:buChar char="■"/>
              <a:defRPr sz="1900">
                <a:solidFill>
                  <a:schemeClr val="dk2"/>
                </a:solidFill>
                <a:latin typeface="Lato"/>
                <a:ea typeface="Lato"/>
                <a:cs typeface="Lato"/>
                <a:sym typeface="Lato"/>
              </a:defRPr>
            </a:lvl9pPr>
          </a:lstStyle>
          <a:p>
            <a:endParaRPr/>
          </a:p>
        </p:txBody>
      </p:sp>
      <p:sp>
        <p:nvSpPr>
          <p:cNvPr id="12" name="Google Shape;12;gd14f54cf4f_0_335"/>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latin typeface="Lato"/>
                <a:ea typeface="Lato"/>
                <a:cs typeface="Lato"/>
                <a:sym typeface="Lato"/>
              </a:defRPr>
            </a:lvl1pPr>
            <a:lvl2pPr lvl="1" algn="r">
              <a:buNone/>
              <a:defRPr sz="1300">
                <a:solidFill>
                  <a:schemeClr val="dk2"/>
                </a:solidFill>
                <a:latin typeface="Lato"/>
                <a:ea typeface="Lato"/>
                <a:cs typeface="Lato"/>
                <a:sym typeface="Lato"/>
              </a:defRPr>
            </a:lvl2pPr>
            <a:lvl3pPr lvl="2" algn="r">
              <a:buNone/>
              <a:defRPr sz="1300">
                <a:solidFill>
                  <a:schemeClr val="dk2"/>
                </a:solidFill>
                <a:latin typeface="Lato"/>
                <a:ea typeface="Lato"/>
                <a:cs typeface="Lato"/>
                <a:sym typeface="Lato"/>
              </a:defRPr>
            </a:lvl3pPr>
            <a:lvl4pPr lvl="3" algn="r">
              <a:buNone/>
              <a:defRPr sz="1300">
                <a:solidFill>
                  <a:schemeClr val="dk2"/>
                </a:solidFill>
                <a:latin typeface="Lato"/>
                <a:ea typeface="Lato"/>
                <a:cs typeface="Lato"/>
                <a:sym typeface="Lato"/>
              </a:defRPr>
            </a:lvl4pPr>
            <a:lvl5pPr lvl="4" algn="r">
              <a:buNone/>
              <a:defRPr sz="1300">
                <a:solidFill>
                  <a:schemeClr val="dk2"/>
                </a:solidFill>
                <a:latin typeface="Lato"/>
                <a:ea typeface="Lato"/>
                <a:cs typeface="Lato"/>
                <a:sym typeface="Lato"/>
              </a:defRPr>
            </a:lvl5pPr>
            <a:lvl6pPr lvl="5" algn="r">
              <a:buNone/>
              <a:defRPr sz="1300">
                <a:solidFill>
                  <a:schemeClr val="dk2"/>
                </a:solidFill>
                <a:latin typeface="Lato"/>
                <a:ea typeface="Lato"/>
                <a:cs typeface="Lato"/>
                <a:sym typeface="Lato"/>
              </a:defRPr>
            </a:lvl6pPr>
            <a:lvl7pPr lvl="6" algn="r">
              <a:buNone/>
              <a:defRPr sz="1300">
                <a:solidFill>
                  <a:schemeClr val="dk2"/>
                </a:solidFill>
                <a:latin typeface="Lato"/>
                <a:ea typeface="Lato"/>
                <a:cs typeface="Lato"/>
                <a:sym typeface="Lato"/>
              </a:defRPr>
            </a:lvl7pPr>
            <a:lvl8pPr lvl="7" algn="r">
              <a:buNone/>
              <a:defRPr sz="1300">
                <a:solidFill>
                  <a:schemeClr val="dk2"/>
                </a:solidFill>
                <a:latin typeface="Lato"/>
                <a:ea typeface="Lato"/>
                <a:cs typeface="Lato"/>
                <a:sym typeface="Lato"/>
              </a:defRPr>
            </a:lvl8pPr>
            <a:lvl9pPr lvl="8" algn="r">
              <a:buNone/>
              <a:defRPr sz="13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7" name="Google Shape;77;p1" descr="A picture containing statue, window&#10;&#10;Description automatically generated"/>
          <p:cNvPicPr preferRelativeResize="0"/>
          <p:nvPr/>
        </p:nvPicPr>
        <p:blipFill rotWithShape="1">
          <a:blip r:embed="rId3">
            <a:alphaModFix/>
          </a:blip>
          <a:srcRect t="16661" r="2" b="19698"/>
          <a:stretch/>
        </p:blipFill>
        <p:spPr>
          <a:xfrm>
            <a:off x="4110127" y="10"/>
            <a:ext cx="8081873" cy="685800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78" name="Google Shape;78;p1"/>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E9EDF1"/>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9" name="Google Shape;79;p1"/>
          <p:cNvSpPr/>
          <p:nvPr/>
        </p:nvSpPr>
        <p:spPr>
          <a:xfrm>
            <a:off x="-105937"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0" name="Google Shape;80;p1"/>
          <p:cNvSpPr txBox="1">
            <a:spLocks noGrp="1"/>
          </p:cNvSpPr>
          <p:nvPr>
            <p:ph type="title"/>
          </p:nvPr>
        </p:nvSpPr>
        <p:spPr>
          <a:xfrm>
            <a:off x="0" y="1122375"/>
            <a:ext cx="4737000" cy="3442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cap="none"/>
              <a:t>GALWAY INSTITUTIONS</a:t>
            </a:r>
            <a:endParaRPr/>
          </a:p>
        </p:txBody>
      </p:sp>
      <p:sp>
        <p:nvSpPr>
          <p:cNvPr id="81" name="Google Shape;81;p1"/>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pic>
        <p:nvPicPr>
          <p:cNvPr id="87" name="Google Shape;87;p2" descr="Map&#10;&#10;Description automatically generated"/>
          <p:cNvPicPr preferRelativeResize="0"/>
          <p:nvPr/>
        </p:nvPicPr>
        <p:blipFill rotWithShape="1">
          <a:blip r:embed="rId3">
            <a:alphaModFix/>
          </a:blip>
          <a:srcRect t="6780" b="245"/>
          <a:stretch/>
        </p:blipFill>
        <p:spPr>
          <a:xfrm>
            <a:off x="0" y="0"/>
            <a:ext cx="12192000" cy="6857999"/>
          </a:xfrm>
          <a:prstGeom prst="rect">
            <a:avLst/>
          </a:prstGeom>
          <a:noFill/>
          <a:ln>
            <a:noFill/>
          </a:ln>
        </p:spPr>
      </p:pic>
      <p:sp>
        <p:nvSpPr>
          <p:cNvPr id="88" name="Google Shape;88;p2"/>
          <p:cNvSpPr txBox="1"/>
          <p:nvPr/>
        </p:nvSpPr>
        <p:spPr>
          <a:xfrm>
            <a:off x="210700" y="0"/>
            <a:ext cx="5344800" cy="1385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latin typeface="Calibri"/>
                <a:ea typeface="Calibri"/>
                <a:cs typeface="Calibri"/>
                <a:sym typeface="Calibri"/>
              </a:rPr>
              <a:t>Map of the Main Sites Related to the Magdalene Laundry in Galway City in the 20th and Late 19th Centuries</a:t>
            </a:r>
            <a:endParaRPr sz="2600" b="1">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3"/>
        <p:cNvGrpSpPr/>
        <p:nvPr/>
      </p:nvGrpSpPr>
      <p:grpSpPr>
        <a:xfrm>
          <a:off x="0" y="0"/>
          <a:ext cx="0" cy="0"/>
          <a:chOff x="0" y="0"/>
          <a:chExt cx="0" cy="0"/>
        </a:xfrm>
      </p:grpSpPr>
      <p:pic>
        <p:nvPicPr>
          <p:cNvPr id="94" name="Google Shape;94;gda8fcb031f_0_1"/>
          <p:cNvPicPr preferRelativeResize="0"/>
          <p:nvPr/>
        </p:nvPicPr>
        <p:blipFill rotWithShape="1">
          <a:blip r:embed="rId3">
            <a:alphaModFix/>
          </a:blip>
          <a:srcRect t="15411"/>
          <a:stretch/>
        </p:blipFill>
        <p:spPr>
          <a:xfrm>
            <a:off x="0" y="0"/>
            <a:ext cx="12192120" cy="6858000"/>
          </a:xfrm>
          <a:prstGeom prst="rect">
            <a:avLst/>
          </a:prstGeom>
          <a:noFill/>
          <a:ln>
            <a:noFill/>
          </a:ln>
        </p:spPr>
      </p:pic>
      <p:sp>
        <p:nvSpPr>
          <p:cNvPr id="95" name="Google Shape;95;gda8fcb031f_0_1"/>
          <p:cNvSpPr/>
          <p:nvPr/>
        </p:nvSpPr>
        <p:spPr>
          <a:xfrm flipH="1">
            <a:off x="1" y="998280"/>
            <a:ext cx="6017039" cy="5859720"/>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FFFFFF">
              <a:alpha val="7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a8fcb031f_0_1"/>
          <p:cNvSpPr txBox="1"/>
          <p:nvPr/>
        </p:nvSpPr>
        <p:spPr>
          <a:xfrm>
            <a:off x="709560" y="1914120"/>
            <a:ext cx="4204200" cy="1342800"/>
          </a:xfrm>
          <a:prstGeom prst="rect">
            <a:avLst/>
          </a:prstGeom>
          <a:noFill/>
          <a:ln>
            <a:noFill/>
          </a:ln>
        </p:spPr>
        <p:txBody>
          <a:bodyPr spcFirstLastPara="1" wrap="square" lIns="91425" tIns="45700" rIns="91425" bIns="45700" anchor="ctr" anchorCtr="1">
            <a:normAutofit/>
          </a:bodyPr>
          <a:lstStyle/>
          <a:p>
            <a:pPr marL="0" marR="0" lvl="0" indent="0" algn="ctr" rtl="0">
              <a:lnSpc>
                <a:spcPct val="90000"/>
              </a:lnSpc>
              <a:spcBef>
                <a:spcPts val="0"/>
              </a:spcBef>
              <a:spcAft>
                <a:spcPts val="0"/>
              </a:spcAft>
              <a:buNone/>
            </a:pPr>
            <a:r>
              <a:rPr lang="en-US" sz="3600" b="0" i="0" u="none" strike="noStrike" cap="none">
                <a:solidFill>
                  <a:srgbClr val="000000"/>
                </a:solidFill>
                <a:latin typeface="Calibri"/>
                <a:ea typeface="Calibri"/>
                <a:cs typeface="Calibri"/>
                <a:sym typeface="Calibri"/>
              </a:rPr>
              <a:t>Tuam Mother and Baby Home</a:t>
            </a:r>
            <a:endParaRPr sz="3600" b="0" i="0" u="none" strike="noStrike" cap="none">
              <a:latin typeface="Arial"/>
              <a:ea typeface="Arial"/>
              <a:cs typeface="Arial"/>
              <a:sym typeface="Arial"/>
            </a:endParaRPr>
          </a:p>
        </p:txBody>
      </p:sp>
      <p:cxnSp>
        <p:nvCxnSpPr>
          <p:cNvPr id="97" name="Google Shape;97;gda8fcb031f_0_1"/>
          <p:cNvCxnSpPr/>
          <p:nvPr/>
        </p:nvCxnSpPr>
        <p:spPr>
          <a:xfrm>
            <a:off x="2287080" y="3337200"/>
            <a:ext cx="935700" cy="300"/>
          </a:xfrm>
          <a:prstGeom prst="straightConnector1">
            <a:avLst/>
          </a:prstGeom>
          <a:noFill/>
          <a:ln w="25550" cap="flat" cmpd="sng">
            <a:solidFill>
              <a:srgbClr val="262626"/>
            </a:solidFill>
            <a:prstDash val="solid"/>
            <a:bevel/>
            <a:headEnd type="none" w="sm" len="sm"/>
            <a:tailEnd type="none" w="sm" len="sm"/>
          </a:ln>
        </p:spPr>
      </p:cxnSp>
      <p:sp>
        <p:nvSpPr>
          <p:cNvPr id="98" name="Google Shape;98;gda8fcb031f_0_1"/>
          <p:cNvSpPr txBox="1"/>
          <p:nvPr/>
        </p:nvSpPr>
        <p:spPr>
          <a:xfrm>
            <a:off x="525600" y="3417480"/>
            <a:ext cx="4593000" cy="2619600"/>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2,219 women and 3,251 children</a:t>
            </a:r>
            <a:endParaRPr sz="1800" b="0" i="0" u="none" strike="noStrike" cap="none">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978 children died - 80% before their first birthday</a:t>
            </a:r>
            <a:endParaRPr sz="1800" b="0" i="0" u="none" strike="noStrike" cap="none">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The high rate of infant mortality in Tuam MBH was never discussed at GCC meetings </a:t>
            </a:r>
            <a:endParaRPr sz="1800" b="0" i="0" u="none" strike="noStrike" cap="none">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700"/>
              <a:buFont typeface="Arial"/>
              <a:buChar char="•"/>
            </a:pPr>
            <a:r>
              <a:rPr lang="en-US" sz="700" b="0" i="0" u="none" strike="noStrike" cap="none">
                <a:solidFill>
                  <a:srgbClr val="000000"/>
                </a:solidFill>
                <a:latin typeface="Calibri"/>
                <a:ea typeface="Calibri"/>
                <a:cs typeface="Calibri"/>
                <a:sym typeface="Calibri"/>
              </a:rPr>
              <a:t> </a:t>
            </a:r>
            <a:endParaRPr sz="700" b="0" i="0" u="none" strike="noStrike" cap="non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d14f54cf4f_0_392"/>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3400"/>
              <a:t>St. Anne’s Industrial School, </a:t>
            </a:r>
            <a:endParaRPr sz="3400"/>
          </a:p>
          <a:p>
            <a:pPr marL="0" lvl="0" indent="0" algn="l" rtl="0">
              <a:spcBef>
                <a:spcPts val="0"/>
              </a:spcBef>
              <a:spcAft>
                <a:spcPts val="0"/>
              </a:spcAft>
              <a:buClr>
                <a:schemeClr val="dk1"/>
              </a:buClr>
              <a:buSzPct val="100000"/>
              <a:buFont typeface="Calibri"/>
              <a:buNone/>
            </a:pPr>
            <a:r>
              <a:rPr lang="en-US" sz="3400"/>
              <a:t>Taylor’s Hill, Salthill Galway</a:t>
            </a:r>
            <a:endParaRPr/>
          </a:p>
        </p:txBody>
      </p:sp>
      <p:pic>
        <p:nvPicPr>
          <p:cNvPr id="105" name="Google Shape;105;gd14f54cf4f_0_392" descr="A picture containing road, sky, outdoor, street&#10;&#10;Description automatically generated"/>
          <p:cNvPicPr preferRelativeResize="0"/>
          <p:nvPr/>
        </p:nvPicPr>
        <p:blipFill rotWithShape="1">
          <a:blip r:embed="rId3">
            <a:alphaModFix/>
          </a:blip>
          <a:srcRect t="18459" b="8"/>
          <a:stretch/>
        </p:blipFill>
        <p:spPr>
          <a:xfrm>
            <a:off x="6759550" y="3222825"/>
            <a:ext cx="5364105" cy="3280273"/>
          </a:xfrm>
          <a:prstGeom prst="rect">
            <a:avLst/>
          </a:prstGeom>
          <a:noFill/>
          <a:ln>
            <a:noFill/>
          </a:ln>
        </p:spPr>
      </p:pic>
      <p:pic>
        <p:nvPicPr>
          <p:cNvPr id="106" name="Google Shape;106;gd14f54cf4f_0_392" descr="A picture containing outdoor, tree, sky&#10;&#10;Description automatically generated"/>
          <p:cNvPicPr preferRelativeResize="0"/>
          <p:nvPr/>
        </p:nvPicPr>
        <p:blipFill rotWithShape="1">
          <a:blip r:embed="rId4">
            <a:alphaModFix/>
          </a:blip>
          <a:srcRect t="6196" b="12270"/>
          <a:stretch/>
        </p:blipFill>
        <p:spPr>
          <a:xfrm>
            <a:off x="6759525" y="11"/>
            <a:ext cx="5364150" cy="3280262"/>
          </a:xfrm>
          <a:prstGeom prst="rect">
            <a:avLst/>
          </a:prstGeom>
          <a:noFill/>
          <a:ln>
            <a:noFill/>
          </a:ln>
          <a:effectLst>
            <a:outerShdw blurRad="57150" dist="19050" dir="5400000" algn="bl" rotWithShape="0">
              <a:srgbClr val="000000">
                <a:alpha val="10000"/>
              </a:srgbClr>
            </a:outerShdw>
          </a:effectLst>
        </p:spPr>
      </p:pic>
      <p:pic>
        <p:nvPicPr>
          <p:cNvPr id="107" name="Google Shape;107;gd14f54cf4f_0_392"/>
          <p:cNvPicPr preferRelativeResize="0"/>
          <p:nvPr/>
        </p:nvPicPr>
        <p:blipFill>
          <a:blip r:embed="rId5">
            <a:alphaModFix/>
          </a:blip>
          <a:stretch>
            <a:fillRect/>
          </a:stretch>
        </p:blipFill>
        <p:spPr>
          <a:xfrm>
            <a:off x="0" y="1991117"/>
            <a:ext cx="6759526" cy="45119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6"/>
          <p:cNvPicPr preferRelativeResize="0"/>
          <p:nvPr/>
        </p:nvPicPr>
        <p:blipFill>
          <a:blip r:embed="rId3">
            <a:alphaModFix/>
          </a:blip>
          <a:stretch>
            <a:fillRect/>
          </a:stretch>
        </p:blipFill>
        <p:spPr>
          <a:xfrm>
            <a:off x="1614275" y="876974"/>
            <a:ext cx="8963451" cy="5732298"/>
          </a:xfrm>
          <a:prstGeom prst="rect">
            <a:avLst/>
          </a:prstGeom>
          <a:noFill/>
          <a:ln>
            <a:noFill/>
          </a:ln>
        </p:spPr>
      </p:pic>
      <p:sp>
        <p:nvSpPr>
          <p:cNvPr id="113" name="Google Shape;113;p6"/>
          <p:cNvSpPr txBox="1"/>
          <p:nvPr/>
        </p:nvSpPr>
        <p:spPr>
          <a:xfrm>
            <a:off x="3144750" y="219750"/>
            <a:ext cx="5902500" cy="53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500" b="1">
                <a:solidFill>
                  <a:schemeClr val="dk1"/>
                </a:solidFill>
                <a:latin typeface="Playfair Display"/>
                <a:ea typeface="Playfair Display"/>
                <a:cs typeface="Playfair Display"/>
                <a:sym typeface="Playfair Display"/>
              </a:rPr>
              <a:t>St Joseph’s Industrial School Salthill</a:t>
            </a:r>
            <a:endParaRPr sz="1500">
              <a:solidFill>
                <a:schemeClr val="dk1"/>
              </a:solidFill>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3" descr="A picture containing outdoor, building, house, tree&#10;&#10;Description automatically generated"/>
          <p:cNvPicPr preferRelativeResize="0"/>
          <p:nvPr/>
        </p:nvPicPr>
        <p:blipFill rotWithShape="1">
          <a:blip r:embed="rId3">
            <a:alphaModFix/>
          </a:blip>
          <a:srcRect t="13095" r="-2" b="25925"/>
          <a:stretch/>
        </p:blipFill>
        <p:spPr>
          <a:xfrm>
            <a:off x="4883025" y="-15"/>
            <a:ext cx="7308975" cy="336499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21" name="Google Shape;121;p3" descr="A picture containing outdoor, sky, street&#10;&#10;Description automatically generated"/>
          <p:cNvPicPr preferRelativeResize="0"/>
          <p:nvPr/>
        </p:nvPicPr>
        <p:blipFill rotWithShape="1">
          <a:blip r:embed="rId4">
            <a:alphaModFix/>
          </a:blip>
          <a:srcRect t="11870" r="-2" b="9090"/>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22" name="Google Shape;122;p3"/>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 name="Google Shape;123;p3"/>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4" name="Google Shape;124;p3"/>
          <p:cNvSpPr txBox="1">
            <a:spLocks noGrp="1"/>
          </p:cNvSpPr>
          <p:nvPr>
            <p:ph type="title"/>
          </p:nvPr>
        </p:nvSpPr>
        <p:spPr>
          <a:xfrm>
            <a:off x="328143" y="1060699"/>
            <a:ext cx="5072628"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b="1"/>
              <a:t>Sisters of Mercy Magdalene Laundry</a:t>
            </a:r>
            <a:br>
              <a:rPr lang="en-US" sz="2600" b="1"/>
            </a:br>
            <a:endParaRPr sz="2600" b="1"/>
          </a:p>
        </p:txBody>
      </p:sp>
      <p:sp>
        <p:nvSpPr>
          <p:cNvPr id="125" name="Google Shape;125;p3"/>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6" name="Google Shape;126;p3"/>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 name="Google Shape;127;p3"/>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8" name="Google Shape;128;p3"/>
          <p:cNvSpPr txBox="1">
            <a:spLocks noGrp="1"/>
          </p:cNvSpPr>
          <p:nvPr>
            <p:ph type="body" idx="1"/>
          </p:nvPr>
        </p:nvSpPr>
        <p:spPr>
          <a:xfrm>
            <a:off x="448056" y="2304288"/>
            <a:ext cx="4832803" cy="3664351"/>
          </a:xfrm>
          <a:prstGeom prst="rect">
            <a:avLst/>
          </a:prstGeom>
          <a:noFill/>
          <a:ln>
            <a:noFill/>
          </a:ln>
        </p:spPr>
        <p:txBody>
          <a:bodyPr spcFirstLastPara="1" wrap="square" lIns="91425" tIns="45700" rIns="91425" bIns="45700" anchor="t" anchorCtr="0">
            <a:normAutofit/>
          </a:bodyPr>
          <a:lstStyle/>
          <a:p>
            <a:pPr marL="228600" lvl="0" indent="-238125" algn="l" rtl="0">
              <a:lnSpc>
                <a:spcPct val="90000"/>
              </a:lnSpc>
              <a:spcBef>
                <a:spcPts val="0"/>
              </a:spcBef>
              <a:spcAft>
                <a:spcPts val="0"/>
              </a:spcAft>
              <a:buClr>
                <a:schemeClr val="dk1"/>
              </a:buClr>
              <a:buSzPts val="2000"/>
              <a:buChar char="●"/>
            </a:pPr>
            <a:r>
              <a:rPr lang="en-US" sz="2000" dirty="0"/>
              <a:t>The Magdalene Laundry was first established in Galway  in 1824 and was managed by the Ladies of the Saint Magdalene Society. The Sisters of Mercy took over the operation of the institution in 1845, until the institution closed in 1984.</a:t>
            </a:r>
            <a:endParaRPr dirty="0"/>
          </a:p>
          <a:p>
            <a:pPr marL="228600" lvl="0" indent="-238125" algn="l" rtl="0">
              <a:lnSpc>
                <a:spcPct val="90000"/>
              </a:lnSpc>
              <a:spcBef>
                <a:spcPts val="1000"/>
              </a:spcBef>
              <a:spcAft>
                <a:spcPts val="0"/>
              </a:spcAft>
              <a:buClr>
                <a:schemeClr val="dk1"/>
              </a:buClr>
              <a:buSzPts val="2000"/>
              <a:buChar char="●"/>
            </a:pPr>
            <a:r>
              <a:rPr lang="en-US" sz="2000" dirty="0"/>
              <a:t>The former convent of the Sisters of Mercy Convent was given to the Galway Charity Cope, where it was renovated into a refuge for domestic violence victims. </a:t>
            </a:r>
            <a:endParaRPr dirty="0"/>
          </a:p>
          <a:p>
            <a:pPr marL="228600" lvl="0" indent="-111125" algn="l" rtl="0">
              <a:lnSpc>
                <a:spcPct val="90000"/>
              </a:lnSpc>
              <a:spcBef>
                <a:spcPts val="1000"/>
              </a:spcBef>
              <a:spcAft>
                <a:spcPts val="1600"/>
              </a:spcAft>
              <a:buClr>
                <a:schemeClr val="dk1"/>
              </a:buClr>
              <a:buSzPts val="2000"/>
              <a:buNone/>
            </a:pPr>
            <a:endParaRP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d14f54cf4f_0_2"/>
          <p:cNvSpPr txBox="1">
            <a:spLocks noGrp="1"/>
          </p:cNvSpPr>
          <p:nvPr>
            <p:ph type="title"/>
          </p:nvPr>
        </p:nvSpPr>
        <p:spPr>
          <a:xfrm>
            <a:off x="415650" y="175425"/>
            <a:ext cx="11776500" cy="2110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The west boundary wall of the Convent site is one of the only surviving portions of the 20th century laundry building.</a:t>
            </a:r>
            <a:endParaRPr/>
          </a:p>
        </p:txBody>
      </p:sp>
      <p:pic>
        <p:nvPicPr>
          <p:cNvPr id="135" name="Google Shape;135;gd14f54cf4f_0_2"/>
          <p:cNvPicPr preferRelativeResize="0"/>
          <p:nvPr/>
        </p:nvPicPr>
        <p:blipFill>
          <a:blip r:embed="rId3">
            <a:alphaModFix/>
          </a:blip>
          <a:stretch>
            <a:fillRect/>
          </a:stretch>
        </p:blipFill>
        <p:spPr>
          <a:xfrm>
            <a:off x="1720125" y="2101650"/>
            <a:ext cx="8751749" cy="4604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141;p4"/>
          <p:cNvSpPr txBox="1">
            <a:spLocks noGrp="1"/>
          </p:cNvSpPr>
          <p:nvPr>
            <p:ph type="title"/>
          </p:nvPr>
        </p:nvSpPr>
        <p:spPr>
          <a:xfrm>
            <a:off x="612648" y="1078992"/>
            <a:ext cx="6268800" cy="1536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5200" dirty="0"/>
              <a:t>Memorial near the site of the former Galway Laundry</a:t>
            </a:r>
            <a:endParaRPr dirty="0"/>
          </a:p>
        </p:txBody>
      </p:sp>
      <p:sp>
        <p:nvSpPr>
          <p:cNvPr id="142" name="Google Shape;142;p4"/>
          <p:cNvSpPr/>
          <p:nvPr/>
        </p:nvSpPr>
        <p:spPr>
          <a:xfrm rot="5400000">
            <a:off x="853202" y="36338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3" name="Google Shape;143;p4"/>
          <p:cNvSpPr/>
          <p:nvPr/>
        </p:nvSpPr>
        <p:spPr>
          <a:xfrm>
            <a:off x="618506" y="2935541"/>
            <a:ext cx="621792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4" name="Google Shape;144;p4"/>
          <p:cNvSpPr txBox="1">
            <a:spLocks noGrp="1"/>
          </p:cNvSpPr>
          <p:nvPr>
            <p:ph type="body" idx="1"/>
          </p:nvPr>
        </p:nvSpPr>
        <p:spPr>
          <a:xfrm>
            <a:off x="121362" y="3274193"/>
            <a:ext cx="6610200" cy="3366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ct val="100000"/>
              <a:buNone/>
            </a:pPr>
            <a:r>
              <a:rPr lang="en-US" sz="2200" dirty="0"/>
              <a:t>Poem:</a:t>
            </a:r>
            <a:endParaRPr dirty="0"/>
          </a:p>
          <a:p>
            <a:pPr marL="0" lvl="0" indent="0" algn="l" rtl="0">
              <a:lnSpc>
                <a:spcPct val="90000"/>
              </a:lnSpc>
              <a:spcBef>
                <a:spcPts val="1000"/>
              </a:spcBef>
              <a:spcAft>
                <a:spcPts val="0"/>
              </a:spcAft>
              <a:buClr>
                <a:schemeClr val="dk1"/>
              </a:buClr>
              <a:buSzPct val="100000"/>
              <a:buNone/>
            </a:pPr>
            <a:r>
              <a:rPr lang="en-US" sz="2200" i="1" dirty="0"/>
              <a:t>In memory of the Magdalene Women</a:t>
            </a:r>
            <a:endParaRPr i="1" dirty="0"/>
          </a:p>
          <a:p>
            <a:pPr marL="0" lvl="0" indent="0" algn="l" rtl="0">
              <a:lnSpc>
                <a:spcPct val="90000"/>
              </a:lnSpc>
              <a:spcBef>
                <a:spcPts val="1000"/>
              </a:spcBef>
              <a:spcAft>
                <a:spcPts val="0"/>
              </a:spcAft>
              <a:buClr>
                <a:schemeClr val="dk1"/>
              </a:buClr>
              <a:buSzPct val="100000"/>
              <a:buNone/>
            </a:pPr>
            <a:endParaRPr sz="2200" dirty="0"/>
          </a:p>
          <a:p>
            <a:pPr marL="0" lvl="0" indent="0" algn="l" rtl="0">
              <a:lnSpc>
                <a:spcPct val="90000"/>
              </a:lnSpc>
              <a:spcBef>
                <a:spcPts val="1000"/>
              </a:spcBef>
              <a:spcAft>
                <a:spcPts val="0"/>
              </a:spcAft>
              <a:buClr>
                <a:schemeClr val="dk1"/>
              </a:buClr>
              <a:buSzPct val="100000"/>
              <a:buNone/>
            </a:pPr>
            <a:r>
              <a:rPr lang="en-US" sz="2200" dirty="0"/>
              <a:t>‘Make visible the tree </a:t>
            </a:r>
            <a:endParaRPr dirty="0"/>
          </a:p>
          <a:p>
            <a:pPr marL="0" lvl="0" indent="0" algn="l" rtl="0">
              <a:lnSpc>
                <a:spcPct val="90000"/>
              </a:lnSpc>
              <a:spcBef>
                <a:spcPts val="1000"/>
              </a:spcBef>
              <a:spcAft>
                <a:spcPts val="0"/>
              </a:spcAft>
              <a:buClr>
                <a:schemeClr val="dk1"/>
              </a:buClr>
              <a:buSzPct val="100000"/>
              <a:buNone/>
            </a:pPr>
            <a:r>
              <a:rPr lang="en-US" sz="2200" dirty="0"/>
              <a:t>Its branches ragged </a:t>
            </a:r>
            <a:endParaRPr dirty="0"/>
          </a:p>
          <a:p>
            <a:pPr marL="0" lvl="0" indent="0" algn="l" rtl="0">
              <a:lnSpc>
                <a:spcPct val="90000"/>
              </a:lnSpc>
              <a:spcBef>
                <a:spcPts val="1000"/>
              </a:spcBef>
              <a:spcAft>
                <a:spcPts val="0"/>
              </a:spcAft>
              <a:buClr>
                <a:schemeClr val="dk1"/>
              </a:buClr>
              <a:buSzPct val="100000"/>
              <a:buNone/>
            </a:pPr>
            <a:r>
              <a:rPr lang="en-US" sz="2200" dirty="0"/>
              <a:t>with washed out linens</a:t>
            </a:r>
            <a:endParaRPr dirty="0"/>
          </a:p>
          <a:p>
            <a:pPr marL="0" lvl="0" indent="0" algn="l" rtl="0">
              <a:lnSpc>
                <a:spcPct val="90000"/>
              </a:lnSpc>
              <a:spcBef>
                <a:spcPts val="1000"/>
              </a:spcBef>
              <a:spcAft>
                <a:spcPts val="0"/>
              </a:spcAft>
              <a:buClr>
                <a:schemeClr val="dk1"/>
              </a:buClr>
              <a:buSzPct val="100000"/>
              <a:buNone/>
            </a:pPr>
            <a:r>
              <a:rPr lang="en-US" sz="2200" dirty="0"/>
              <a:t>of a bleached shroud’</a:t>
            </a:r>
            <a:endParaRPr dirty="0"/>
          </a:p>
          <a:p>
            <a:pPr marL="0" lvl="0" indent="0" algn="l" rtl="0">
              <a:lnSpc>
                <a:spcPct val="90000"/>
              </a:lnSpc>
              <a:spcBef>
                <a:spcPts val="1000"/>
              </a:spcBef>
              <a:spcAft>
                <a:spcPts val="0"/>
              </a:spcAft>
              <a:buClr>
                <a:schemeClr val="dk1"/>
              </a:buClr>
              <a:buSzPct val="100000"/>
              <a:buNone/>
            </a:pPr>
            <a:r>
              <a:rPr lang="en-US" sz="2200" dirty="0"/>
              <a:t>Patricia Burke Brogan - 2008</a:t>
            </a:r>
            <a:endParaRPr dirty="0"/>
          </a:p>
          <a:p>
            <a:pPr marL="0" lvl="0" indent="0" algn="l" rtl="0">
              <a:lnSpc>
                <a:spcPct val="90000"/>
              </a:lnSpc>
              <a:spcBef>
                <a:spcPts val="1000"/>
              </a:spcBef>
              <a:spcAft>
                <a:spcPts val="1600"/>
              </a:spcAft>
              <a:buClr>
                <a:schemeClr val="dk1"/>
              </a:buClr>
              <a:buSzPct val="100000"/>
              <a:buNone/>
            </a:pPr>
            <a:endParaRPr sz="2200" dirty="0"/>
          </a:p>
        </p:txBody>
      </p:sp>
      <p:pic>
        <p:nvPicPr>
          <p:cNvPr id="145" name="Google Shape;145;p4" descr="A picture containing text, outdoor&#10;&#10;Description automatically generated"/>
          <p:cNvPicPr preferRelativeResize="0"/>
          <p:nvPr/>
        </p:nvPicPr>
        <p:blipFill rotWithShape="1">
          <a:blip r:embed="rId3">
            <a:alphaModFix/>
          </a:blip>
          <a:srcRect l="10077" r="2278"/>
          <a:stretch/>
        </p:blipFill>
        <p:spPr>
          <a:xfrm>
            <a:off x="7296725" y="0"/>
            <a:ext cx="4895275" cy="6858001"/>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341</Words>
  <Application>Microsoft Macintosh PowerPoint</Application>
  <PresentationFormat>Widescreen</PresentationFormat>
  <Paragraphs>36</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Playfair Display</vt:lpstr>
      <vt:lpstr>Calibri</vt:lpstr>
      <vt:lpstr>Lato</vt:lpstr>
      <vt:lpstr>Arial</vt:lpstr>
      <vt:lpstr>Coral</vt:lpstr>
      <vt:lpstr>GALWAY INSTITUTIONS</vt:lpstr>
      <vt:lpstr>PowerPoint Presentation</vt:lpstr>
      <vt:lpstr>PowerPoint Presentation</vt:lpstr>
      <vt:lpstr>St. Anne’s Industrial School,  Taylor’s Hill, Salthill Galway</vt:lpstr>
      <vt:lpstr>PowerPoint Presentation</vt:lpstr>
      <vt:lpstr>Sisters of Mercy Magdalene Laundry </vt:lpstr>
      <vt:lpstr>The west boundary wall of the Convent site is one of the only surviving portions of the 20th century laundry building.</vt:lpstr>
      <vt:lpstr>Memorial near the site of the former Galway Laundry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GALWAY INSTITUTIONS</dc:title>
  <dc:creator>BIGGINS, TOMÁS</dc:creator>
  <cp:lastModifiedBy>O'Rourke, Maeve</cp:lastModifiedBy>
  <cp:revision>2</cp:revision>
  <dcterms:created xsi:type="dcterms:W3CDTF">2021-03-16T17:07:36Z</dcterms:created>
  <dcterms:modified xsi:type="dcterms:W3CDTF">2021-05-20T09:12:56Z</dcterms:modified>
</cp:coreProperties>
</file>