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E2_5D39F972.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1" r:id="rId4"/>
  </p:sldMasterIdLst>
  <p:notesMasterIdLst>
    <p:notesMasterId r:id="rId45"/>
  </p:notesMasterIdLst>
  <p:sldIdLst>
    <p:sldId id="431" r:id="rId5"/>
    <p:sldId id="509" r:id="rId6"/>
    <p:sldId id="51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513" r:id="rId20"/>
    <p:sldId id="484" r:id="rId21"/>
    <p:sldId id="486" r:id="rId22"/>
    <p:sldId id="487" r:id="rId23"/>
    <p:sldId id="488" r:id="rId24"/>
    <p:sldId id="490" r:id="rId25"/>
    <p:sldId id="489" r:id="rId26"/>
    <p:sldId id="492" r:id="rId27"/>
    <p:sldId id="491" r:id="rId28"/>
    <p:sldId id="493" r:id="rId29"/>
    <p:sldId id="494" r:id="rId30"/>
    <p:sldId id="496" r:id="rId31"/>
    <p:sldId id="498" r:id="rId32"/>
    <p:sldId id="499" r:id="rId33"/>
    <p:sldId id="497" r:id="rId34"/>
    <p:sldId id="500" r:id="rId35"/>
    <p:sldId id="501" r:id="rId36"/>
    <p:sldId id="502" r:id="rId37"/>
    <p:sldId id="503" r:id="rId38"/>
    <p:sldId id="511" r:id="rId39"/>
    <p:sldId id="504" r:id="rId40"/>
    <p:sldId id="505" r:id="rId41"/>
    <p:sldId id="506" r:id="rId42"/>
    <p:sldId id="507" r:id="rId43"/>
    <p:sldId id="508" r:id="rId44"/>
  </p:sldIdLst>
  <p:sldSz cx="20104100" cy="11309350"/>
  <p:notesSz cx="20104100" cy="11309350"/>
  <p:embeddedFontLst>
    <p:embeddedFont>
      <p:font typeface="Inter" panose="020B0604020202020204" charset="0"/>
      <p:regular r:id="rId46"/>
      <p:bold r:id="rId47"/>
    </p:embeddedFont>
    <p:embeddedFont>
      <p:font typeface="Spectral" panose="020B0604020202020204" charset="0"/>
      <p:regular r:id="rId48"/>
      <p:bold r:id="rId49"/>
      <p:italic r:id="rId50"/>
      <p:boldItalic r:id="rId51"/>
    </p:embeddedFont>
    <p:embeddedFont>
      <p:font typeface="Spectral-Light" panose="020B0604020202020204" charset="0"/>
      <p:regular r:id="rId52"/>
      <p:italic r:id="rId53"/>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0E4A65-32A0-C99C-AFC9-BFF5541A304F}" name="O'Donovan, Órla" initials="ÓO" userId="S::0024138s@universityofgalway.ie::14c87b7a-1adb-4eb8-b7f9-65f0375ccb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44"/>
    <a:srgbClr val="C4299B"/>
    <a:srgbClr val="E5007D"/>
    <a:srgbClr val="A80050"/>
    <a:srgbClr val="C0000D"/>
    <a:srgbClr val="00CCA3"/>
    <a:srgbClr val="3399FF"/>
    <a:srgbClr val="005AE1"/>
    <a:srgbClr val="EB6514"/>
    <a:srgbClr val="DCB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8"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onovan, Órla" userId="S::0024138s@universityofgalway.ie::14c87b7a-1adb-4eb8-b7f9-65f0375ccbe6" providerId="AD" clId="Web-{226564A5-4047-620F-C7CA-9C74CB427696}"/>
    <pc:docChg chg="modSld">
      <pc:chgData name="O'Donovan, Órla" userId="S::0024138s@universityofgalway.ie::14c87b7a-1adb-4eb8-b7f9-65f0375ccbe6" providerId="AD" clId="Web-{226564A5-4047-620F-C7CA-9C74CB427696}" dt="2025-02-11T09:24:36.365" v="7" actId="20577"/>
      <pc:docMkLst>
        <pc:docMk/>
      </pc:docMkLst>
      <pc:sldChg chg="modSp">
        <pc:chgData name="O'Donovan, Órla" userId="S::0024138s@universityofgalway.ie::14c87b7a-1adb-4eb8-b7f9-65f0375ccbe6" providerId="AD" clId="Web-{226564A5-4047-620F-C7CA-9C74CB427696}" dt="2025-02-11T09:24:36.365" v="7" actId="20577"/>
        <pc:sldMkLst>
          <pc:docMk/>
          <pc:sldMk cId="1495346374" sldId="431"/>
        </pc:sldMkLst>
        <pc:spChg chg="mod">
          <ac:chgData name="O'Donovan, Órla" userId="S::0024138s@universityofgalway.ie::14c87b7a-1adb-4eb8-b7f9-65f0375ccbe6" providerId="AD" clId="Web-{226564A5-4047-620F-C7CA-9C74CB427696}" dt="2025-02-11T09:24:36.365" v="7" actId="20577"/>
          <ac:spMkLst>
            <pc:docMk/>
            <pc:sldMk cId="1495346374" sldId="431"/>
            <ac:spMk id="2" creationId="{E8D9DEA9-651E-D0A0-3F26-8F8B599F20CB}"/>
          </ac:spMkLst>
        </pc:spChg>
      </pc:sldChg>
    </pc:docChg>
  </pc:docChgLst>
  <pc:docChgLst>
    <pc:chgData name="McHugh, Peter" userId="756ef698-a0af-427e-a570-491a964e80c4" providerId="ADAL" clId="{2686CD8B-922D-4249-B04E-B0D881786136}"/>
    <pc:docChg chg="modSld">
      <pc:chgData name="McHugh, Peter" userId="756ef698-a0af-427e-a570-491a964e80c4" providerId="ADAL" clId="{2686CD8B-922D-4249-B04E-B0D881786136}" dt="2024-08-19T15:30:15.516" v="22" actId="20577"/>
      <pc:docMkLst>
        <pc:docMk/>
      </pc:docMkLst>
      <pc:sldChg chg="modSp mod">
        <pc:chgData name="McHugh, Peter" userId="756ef698-a0af-427e-a570-491a964e80c4" providerId="ADAL" clId="{2686CD8B-922D-4249-B04E-B0D881786136}" dt="2024-08-19T15:30:15.516" v="22" actId="20577"/>
        <pc:sldMkLst>
          <pc:docMk/>
          <pc:sldMk cId="1495346374" sldId="431"/>
        </pc:sldMkLst>
      </pc:sldChg>
    </pc:docChg>
  </pc:docChgLst>
  <pc:docChgLst>
    <pc:chgData name="O'Donovan, Órla" userId="14c87b7a-1adb-4eb8-b7f9-65f0375ccbe6" providerId="ADAL" clId="{6DB14C44-A792-4896-9F12-CE7E222E41C0}"/>
    <pc:docChg chg="undo custSel modSld">
      <pc:chgData name="O'Donovan, Órla" userId="14c87b7a-1adb-4eb8-b7f9-65f0375ccbe6" providerId="ADAL" clId="{6DB14C44-A792-4896-9F12-CE7E222E41C0}" dt="2025-02-06T09:34:41.923" v="138" actId="207"/>
      <pc:docMkLst>
        <pc:docMk/>
      </pc:docMkLst>
      <pc:sldChg chg="modSp mod">
        <pc:chgData name="O'Donovan, Órla" userId="14c87b7a-1adb-4eb8-b7f9-65f0375ccbe6" providerId="ADAL" clId="{6DB14C44-A792-4896-9F12-CE7E222E41C0}" dt="2025-02-06T08:54:33.340" v="28" actId="207"/>
        <pc:sldMkLst>
          <pc:docMk/>
          <pc:sldMk cId="1495346374" sldId="431"/>
        </pc:sldMkLst>
        <pc:spChg chg="mod">
          <ac:chgData name="O'Donovan, Órla" userId="14c87b7a-1adb-4eb8-b7f9-65f0375ccbe6" providerId="ADAL" clId="{6DB14C44-A792-4896-9F12-CE7E222E41C0}" dt="2025-02-06T08:54:33.340" v="28" actId="207"/>
          <ac:spMkLst>
            <pc:docMk/>
            <pc:sldMk cId="1495346374" sldId="431"/>
            <ac:spMk id="2" creationId="{E8D9DEA9-651E-D0A0-3F26-8F8B599F20CB}"/>
          </ac:spMkLst>
        </pc:spChg>
      </pc:sldChg>
      <pc:sldChg chg="modSp mod">
        <pc:chgData name="O'Donovan, Órla" userId="14c87b7a-1adb-4eb8-b7f9-65f0375ccbe6" providerId="ADAL" clId="{6DB14C44-A792-4896-9F12-CE7E222E41C0}" dt="2025-02-06T08:55:14.816" v="36" actId="207"/>
        <pc:sldMkLst>
          <pc:docMk/>
          <pc:sldMk cId="1564080498" sldId="482"/>
        </pc:sldMkLst>
        <pc:spChg chg="mod">
          <ac:chgData name="O'Donovan, Órla" userId="14c87b7a-1adb-4eb8-b7f9-65f0375ccbe6" providerId="ADAL" clId="{6DB14C44-A792-4896-9F12-CE7E222E41C0}" dt="2025-02-06T08:55:14.816" v="36" actId="207"/>
          <ac:spMkLst>
            <pc:docMk/>
            <pc:sldMk cId="1564080498" sldId="482"/>
            <ac:spMk id="2" creationId="{8B0F0E24-2CE1-9AD7-A912-9906C095757E}"/>
          </ac:spMkLst>
        </pc:spChg>
      </pc:sldChg>
      <pc:sldChg chg="modSp mod">
        <pc:chgData name="O'Donovan, Órla" userId="14c87b7a-1adb-4eb8-b7f9-65f0375ccbe6" providerId="ADAL" clId="{6DB14C44-A792-4896-9F12-CE7E222E41C0}" dt="2025-02-06T08:57:37.667" v="102" actId="207"/>
        <pc:sldMkLst>
          <pc:docMk/>
          <pc:sldMk cId="31566714" sldId="489"/>
        </pc:sldMkLst>
        <pc:spChg chg="mod">
          <ac:chgData name="O'Donovan, Órla" userId="14c87b7a-1adb-4eb8-b7f9-65f0375ccbe6" providerId="ADAL" clId="{6DB14C44-A792-4896-9F12-CE7E222E41C0}" dt="2025-02-06T08:57:37.667" v="102" actId="207"/>
          <ac:spMkLst>
            <pc:docMk/>
            <pc:sldMk cId="31566714" sldId="489"/>
            <ac:spMk id="2" creationId="{8B0F0E24-2CE1-9AD7-A912-9906C095757E}"/>
          </ac:spMkLst>
        </pc:spChg>
      </pc:sldChg>
      <pc:sldChg chg="modSp mod">
        <pc:chgData name="O'Donovan, Órla" userId="14c87b7a-1adb-4eb8-b7f9-65f0375ccbe6" providerId="ADAL" clId="{6DB14C44-A792-4896-9F12-CE7E222E41C0}" dt="2025-02-06T08:57:19.351" v="101" actId="207"/>
        <pc:sldMkLst>
          <pc:docMk/>
          <pc:sldMk cId="1697102095" sldId="490"/>
        </pc:sldMkLst>
        <pc:spChg chg="mod">
          <ac:chgData name="O'Donovan, Órla" userId="14c87b7a-1adb-4eb8-b7f9-65f0375ccbe6" providerId="ADAL" clId="{6DB14C44-A792-4896-9F12-CE7E222E41C0}" dt="2025-02-06T08:57:19.351" v="101" actId="207"/>
          <ac:spMkLst>
            <pc:docMk/>
            <pc:sldMk cId="1697102095" sldId="490"/>
            <ac:spMk id="2" creationId="{8B0F0E24-2CE1-9AD7-A912-9906C095757E}"/>
          </ac:spMkLst>
        </pc:spChg>
      </pc:sldChg>
      <pc:sldChg chg="modSp mod">
        <pc:chgData name="O'Donovan, Órla" userId="14c87b7a-1adb-4eb8-b7f9-65f0375ccbe6" providerId="ADAL" clId="{6DB14C44-A792-4896-9F12-CE7E222E41C0}" dt="2025-02-06T09:34:41.923" v="138" actId="207"/>
        <pc:sldMkLst>
          <pc:docMk/>
          <pc:sldMk cId="4071586979" sldId="507"/>
        </pc:sldMkLst>
        <pc:spChg chg="mod">
          <ac:chgData name="O'Donovan, Órla" userId="14c87b7a-1adb-4eb8-b7f9-65f0375ccbe6" providerId="ADAL" clId="{6DB14C44-A792-4896-9F12-CE7E222E41C0}" dt="2025-02-06T09:34:41.923" v="138" actId="207"/>
          <ac:spMkLst>
            <pc:docMk/>
            <pc:sldMk cId="4071586979" sldId="507"/>
            <ac:spMk id="2" creationId="{8B0F0E24-2CE1-9AD7-A912-9906C095757E}"/>
          </ac:spMkLst>
        </pc:spChg>
      </pc:sldChg>
      <pc:sldChg chg="modSp mod">
        <pc:chgData name="O'Donovan, Órla" userId="14c87b7a-1adb-4eb8-b7f9-65f0375ccbe6" providerId="ADAL" clId="{6DB14C44-A792-4896-9F12-CE7E222E41C0}" dt="2025-02-06T09:33:54.337" v="104" actId="400"/>
        <pc:sldMkLst>
          <pc:docMk/>
          <pc:sldMk cId="3655013259" sldId="512"/>
        </pc:sldMkLst>
      </pc:sldChg>
    </pc:docChg>
  </pc:docChgLst>
  <pc:docChgLst>
    <pc:chgData name="O'Donovan, Órla" userId="14c87b7a-1adb-4eb8-b7f9-65f0375ccbe6" providerId="ADAL" clId="{23666914-8A7E-4D8C-9D8A-C026C7EF97A2}"/>
    <pc:docChg chg="addSld delSld modSld">
      <pc:chgData name="O'Donovan, Órla" userId="14c87b7a-1adb-4eb8-b7f9-65f0375ccbe6" providerId="ADAL" clId="{23666914-8A7E-4D8C-9D8A-C026C7EF97A2}" dt="2025-02-12T10:42:01.649" v="307" actId="15"/>
      <pc:docMkLst>
        <pc:docMk/>
      </pc:docMkLst>
      <pc:sldChg chg="modSp mod">
        <pc:chgData name="O'Donovan, Órla" userId="14c87b7a-1adb-4eb8-b7f9-65f0375ccbe6" providerId="ADAL" clId="{23666914-8A7E-4D8C-9D8A-C026C7EF97A2}" dt="2025-02-11T09:24:45.752" v="296" actId="20577"/>
        <pc:sldMkLst>
          <pc:docMk/>
          <pc:sldMk cId="1495346374" sldId="431"/>
        </pc:sldMkLst>
        <pc:spChg chg="mod">
          <ac:chgData name="O'Donovan, Órla" userId="14c87b7a-1adb-4eb8-b7f9-65f0375ccbe6" providerId="ADAL" clId="{23666914-8A7E-4D8C-9D8A-C026C7EF97A2}" dt="2025-02-11T09:24:45.752" v="296" actId="20577"/>
          <ac:spMkLst>
            <pc:docMk/>
            <pc:sldMk cId="1495346374" sldId="431"/>
            <ac:spMk id="2" creationId="{E8D9DEA9-651E-D0A0-3F26-8F8B599F20CB}"/>
          </ac:spMkLst>
        </pc:spChg>
      </pc:sldChg>
      <pc:sldChg chg="modSp mod">
        <pc:chgData name="O'Donovan, Órla" userId="14c87b7a-1adb-4eb8-b7f9-65f0375ccbe6" providerId="ADAL" clId="{23666914-8A7E-4D8C-9D8A-C026C7EF97A2}" dt="2025-02-11T09:04:52.219" v="67" actId="21"/>
        <pc:sldMkLst>
          <pc:docMk/>
          <pc:sldMk cId="1564080498" sldId="482"/>
        </pc:sldMkLst>
        <pc:spChg chg="mod">
          <ac:chgData name="O'Donovan, Órla" userId="14c87b7a-1adb-4eb8-b7f9-65f0375ccbe6" providerId="ADAL" clId="{23666914-8A7E-4D8C-9D8A-C026C7EF97A2}" dt="2025-02-11T09:04:52.219" v="67" actId="21"/>
          <ac:spMkLst>
            <pc:docMk/>
            <pc:sldMk cId="1564080498" sldId="482"/>
            <ac:spMk id="2" creationId="{8B0F0E24-2CE1-9AD7-A912-9906C095757E}"/>
          </ac:spMkLst>
        </pc:spChg>
      </pc:sldChg>
      <pc:sldChg chg="modSp mod">
        <pc:chgData name="O'Donovan, Órla" userId="14c87b7a-1adb-4eb8-b7f9-65f0375ccbe6" providerId="ADAL" clId="{23666914-8A7E-4D8C-9D8A-C026C7EF97A2}" dt="2025-02-11T09:21:19.544" v="295" actId="20577"/>
        <pc:sldMkLst>
          <pc:docMk/>
          <pc:sldMk cId="1697102095" sldId="490"/>
        </pc:sldMkLst>
        <pc:spChg chg="mod">
          <ac:chgData name="O'Donovan, Órla" userId="14c87b7a-1adb-4eb8-b7f9-65f0375ccbe6" providerId="ADAL" clId="{23666914-8A7E-4D8C-9D8A-C026C7EF97A2}" dt="2025-02-11T09:21:19.544" v="295" actId="20577"/>
          <ac:spMkLst>
            <pc:docMk/>
            <pc:sldMk cId="1697102095" sldId="490"/>
            <ac:spMk id="2" creationId="{8B0F0E24-2CE1-9AD7-A912-9906C095757E}"/>
          </ac:spMkLst>
        </pc:spChg>
      </pc:sldChg>
      <pc:sldChg chg="modSp mod">
        <pc:chgData name="O'Donovan, Órla" userId="14c87b7a-1adb-4eb8-b7f9-65f0375ccbe6" providerId="ADAL" clId="{23666914-8A7E-4D8C-9D8A-C026C7EF97A2}" dt="2025-02-11T09:12:22.876" v="163" actId="20577"/>
        <pc:sldMkLst>
          <pc:docMk/>
          <pc:sldMk cId="2547723413" sldId="505"/>
        </pc:sldMkLst>
        <pc:spChg chg="mod">
          <ac:chgData name="O'Donovan, Órla" userId="14c87b7a-1adb-4eb8-b7f9-65f0375ccbe6" providerId="ADAL" clId="{23666914-8A7E-4D8C-9D8A-C026C7EF97A2}" dt="2025-02-11T09:12:22.876" v="163" actId="20577"/>
          <ac:spMkLst>
            <pc:docMk/>
            <pc:sldMk cId="2547723413" sldId="505"/>
            <ac:spMk id="2" creationId="{8B0F0E24-2CE1-9AD7-A912-9906C095757E}"/>
          </ac:spMkLst>
        </pc:spChg>
      </pc:sldChg>
      <pc:sldChg chg="modSp mod">
        <pc:chgData name="O'Donovan, Órla" userId="14c87b7a-1adb-4eb8-b7f9-65f0375ccbe6" providerId="ADAL" clId="{23666914-8A7E-4D8C-9D8A-C026C7EF97A2}" dt="2025-02-11T09:14:13.711" v="167" actId="20577"/>
        <pc:sldMkLst>
          <pc:docMk/>
          <pc:sldMk cId="4071586979" sldId="507"/>
        </pc:sldMkLst>
        <pc:spChg chg="mod">
          <ac:chgData name="O'Donovan, Órla" userId="14c87b7a-1adb-4eb8-b7f9-65f0375ccbe6" providerId="ADAL" clId="{23666914-8A7E-4D8C-9D8A-C026C7EF97A2}" dt="2025-02-11T09:14:13.711" v="167" actId="20577"/>
          <ac:spMkLst>
            <pc:docMk/>
            <pc:sldMk cId="4071586979" sldId="507"/>
            <ac:spMk id="2" creationId="{8B0F0E24-2CE1-9AD7-A912-9906C095757E}"/>
          </ac:spMkLst>
        </pc:spChg>
      </pc:sldChg>
      <pc:sldChg chg="modSp mod">
        <pc:chgData name="O'Donovan, Órla" userId="14c87b7a-1adb-4eb8-b7f9-65f0375ccbe6" providerId="ADAL" clId="{23666914-8A7E-4D8C-9D8A-C026C7EF97A2}" dt="2025-02-11T09:14:29.666" v="168" actId="255"/>
        <pc:sldMkLst>
          <pc:docMk/>
          <pc:sldMk cId="3460071016" sldId="508"/>
        </pc:sldMkLst>
        <pc:spChg chg="mod">
          <ac:chgData name="O'Donovan, Órla" userId="14c87b7a-1adb-4eb8-b7f9-65f0375ccbe6" providerId="ADAL" clId="{23666914-8A7E-4D8C-9D8A-C026C7EF97A2}" dt="2025-02-11T09:14:29.666" v="168" actId="255"/>
          <ac:spMkLst>
            <pc:docMk/>
            <pc:sldMk cId="3460071016" sldId="508"/>
            <ac:spMk id="2" creationId="{8B0F0E24-2CE1-9AD7-A912-9906C095757E}"/>
          </ac:spMkLst>
        </pc:spChg>
      </pc:sldChg>
      <pc:sldChg chg="del">
        <pc:chgData name="O'Donovan, Órla" userId="14c87b7a-1adb-4eb8-b7f9-65f0375ccbe6" providerId="ADAL" clId="{23666914-8A7E-4D8C-9D8A-C026C7EF97A2}" dt="2025-02-11T09:11:35.122" v="161" actId="2696"/>
        <pc:sldMkLst>
          <pc:docMk/>
          <pc:sldMk cId="3655013259" sldId="512"/>
        </pc:sldMkLst>
      </pc:sldChg>
      <pc:sldChg chg="modSp new mod">
        <pc:chgData name="O'Donovan, Órla" userId="14c87b7a-1adb-4eb8-b7f9-65f0375ccbe6" providerId="ADAL" clId="{23666914-8A7E-4D8C-9D8A-C026C7EF97A2}" dt="2025-02-12T10:42:01.649" v="307" actId="15"/>
        <pc:sldMkLst>
          <pc:docMk/>
          <pc:sldMk cId="1765972066" sldId="513"/>
        </pc:sldMkLst>
        <pc:spChg chg="mod">
          <ac:chgData name="O'Donovan, Órla" userId="14c87b7a-1adb-4eb8-b7f9-65f0375ccbe6" providerId="ADAL" clId="{23666914-8A7E-4D8C-9D8A-C026C7EF97A2}" dt="2025-02-12T10:42:01.649" v="307" actId="15"/>
          <ac:spMkLst>
            <pc:docMk/>
            <pc:sldMk cId="1765972066" sldId="513"/>
            <ac:spMk id="2" creationId="{85BF7055-B24C-1502-C21C-3989465C1493}"/>
          </ac:spMkLst>
        </pc:spChg>
        <pc:spChg chg="mod">
          <ac:chgData name="O'Donovan, Órla" userId="14c87b7a-1adb-4eb8-b7f9-65f0375ccbe6" providerId="ADAL" clId="{23666914-8A7E-4D8C-9D8A-C026C7EF97A2}" dt="2025-02-11T09:06:02.134" v="100" actId="14100"/>
          <ac:spMkLst>
            <pc:docMk/>
            <pc:sldMk cId="1765972066" sldId="513"/>
            <ac:spMk id="3" creationId="{CCC53E5A-AFF6-8096-3A91-92B3796E15CA}"/>
          </ac:spMkLst>
        </pc:spChg>
      </pc:sldChg>
    </pc:docChg>
  </pc:docChgLst>
</pc:chgInfo>
</file>

<file path=ppt/comments/modernComment_1E2_5D39F972.xml><?xml version="1.0" encoding="utf-8"?>
<p188:cmLst xmlns:a="http://schemas.openxmlformats.org/drawingml/2006/main" xmlns:r="http://schemas.openxmlformats.org/officeDocument/2006/relationships" xmlns:p188="http://schemas.microsoft.com/office/powerpoint/2018/8/main">
  <p188:cm id="{298A0DC8-7ABD-407A-ABDB-9EB10F9683F0}" authorId="{F80E4A65-32A0-C99C-AFC9-BFF5541A304F}" created="2025-02-06T08:56:07.577">
    <ac:deMkLst xmlns:ac="http://schemas.microsoft.com/office/drawing/2013/main/command">
      <pc:docMk xmlns:pc="http://schemas.microsoft.com/office/powerpoint/2013/main/command"/>
      <pc:sldMk xmlns:pc="http://schemas.microsoft.com/office/powerpoint/2013/main/command" cId="1564080498" sldId="482"/>
      <ac:spMk id="2" creationId="{8B0F0E24-2CE1-9AD7-A912-9906C095757E}"/>
    </ac:deMkLst>
    <p188:txBody>
      <a:bodyPr/>
      <a:lstStyle/>
      <a:p>
        <a:r>
          <a:rPr lang="en-IE"/>
          <a:t>Becky, I have added in new wording here.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0BB8C17-5AA1-2549-9E28-426F00DD4F5A}" type="datetimeFigureOut">
              <a:rPr lang="en-US" smtClean="0"/>
              <a:t>2/12/2025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8455A33F-C8A7-DE49-A7E8-C404C3272368}" type="slidenum">
              <a:rPr lang="en-US" smtClean="0"/>
              <a:t>‹#›</a:t>
            </a:fld>
            <a:endParaRPr lang="en-US"/>
          </a:p>
        </p:txBody>
      </p:sp>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5A33F-C8A7-DE49-A7E8-C404C3272368}" type="slidenum">
              <a:rPr lang="en-US" smtClean="0"/>
              <a:t>1</a:t>
            </a:fld>
            <a:endParaRPr lang="en-US"/>
          </a:p>
        </p:txBody>
      </p:sp>
    </p:spTree>
    <p:extLst>
      <p:ext uri="{BB962C8B-B14F-4D97-AF65-F5344CB8AC3E}">
        <p14:creationId xmlns:p14="http://schemas.microsoft.com/office/powerpoint/2010/main" val="76902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1">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58A78A1C-6956-B970-B130-23E9AAA37190}"/>
              </a:ext>
            </a:extLst>
          </p:cNvPr>
          <p:cNvSpPr/>
          <p:nvPr/>
        </p:nvSpPr>
        <p:spPr>
          <a:xfrm>
            <a:off x="9572587" y="7539037"/>
            <a:ext cx="7671434" cy="3769995"/>
          </a:xfrm>
          <a:custGeom>
            <a:avLst/>
            <a:gdLst/>
            <a:ahLst/>
            <a:cxnLst/>
            <a:rect l="l" t="t" r="r" b="b"/>
            <a:pathLst>
              <a:path w="7671434" h="3769995">
                <a:moveTo>
                  <a:pt x="0" y="3769518"/>
                </a:moveTo>
                <a:lnTo>
                  <a:pt x="7671305" y="3769518"/>
                </a:lnTo>
                <a:lnTo>
                  <a:pt x="7671305" y="0"/>
                </a:lnTo>
                <a:lnTo>
                  <a:pt x="0" y="0"/>
                </a:lnTo>
                <a:lnTo>
                  <a:pt x="0" y="3769518"/>
                </a:lnTo>
                <a:close/>
              </a:path>
            </a:pathLst>
          </a:custGeom>
          <a:solidFill>
            <a:schemeClr val="bg2"/>
          </a:solidFill>
        </p:spPr>
        <p:txBody>
          <a:bodyPr wrap="square" lIns="0" tIns="0" rIns="0" bIns="0" rtlCol="0"/>
          <a:lstStyle/>
          <a:p>
            <a:endParaRPr/>
          </a:p>
        </p:txBody>
      </p:sp>
      <p:sp>
        <p:nvSpPr>
          <p:cNvPr id="10" name="object 10">
            <a:extLst>
              <a:ext uri="{FF2B5EF4-FFF2-40B4-BE49-F238E27FC236}">
                <a16:creationId xmlns:a16="http://schemas.microsoft.com/office/drawing/2014/main" id="{FF27FD19-E5BA-A6FA-2EF5-B770B458BFA8}"/>
              </a:ext>
            </a:extLst>
          </p:cNvPr>
          <p:cNvSpPr/>
          <p:nvPr userDrawn="1"/>
        </p:nvSpPr>
        <p:spPr>
          <a:xfrm>
            <a:off x="17243893" y="7539037"/>
            <a:ext cx="2860675" cy="3769995"/>
          </a:xfrm>
          <a:custGeom>
            <a:avLst/>
            <a:gdLst/>
            <a:ahLst/>
            <a:cxnLst/>
            <a:rect l="l" t="t" r="r" b="b"/>
            <a:pathLst>
              <a:path w="2860675" h="3769995">
                <a:moveTo>
                  <a:pt x="2860206" y="0"/>
                </a:moveTo>
                <a:lnTo>
                  <a:pt x="0" y="0"/>
                </a:lnTo>
                <a:lnTo>
                  <a:pt x="0" y="3769518"/>
                </a:lnTo>
                <a:lnTo>
                  <a:pt x="2860206" y="3769518"/>
                </a:lnTo>
                <a:lnTo>
                  <a:pt x="2860206" y="0"/>
                </a:lnTo>
                <a:close/>
              </a:path>
            </a:pathLst>
          </a:custGeom>
          <a:solidFill>
            <a:schemeClr val="tx2"/>
          </a:solidFill>
        </p:spPr>
        <p:txBody>
          <a:bodyPr wrap="square" lIns="0" tIns="0" rIns="0" bIns="0" rtlCol="0"/>
          <a:lstStyle/>
          <a:p>
            <a:endParaRPr/>
          </a:p>
        </p:txBody>
      </p:sp>
      <p:sp>
        <p:nvSpPr>
          <p:cNvPr id="11" name="object 11">
            <a:extLst>
              <a:ext uri="{FF2B5EF4-FFF2-40B4-BE49-F238E27FC236}">
                <a16:creationId xmlns:a16="http://schemas.microsoft.com/office/drawing/2014/main" id="{B0AAC0DF-E7A2-7B99-F85D-BBD36EC4EA26}"/>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49AB0B6C-295E-F30B-B6F7-218DAF484C6E}"/>
              </a:ext>
            </a:extLst>
          </p:cNvPr>
          <p:cNvSpPr>
            <a:spLocks noGrp="1"/>
          </p:cNvSpPr>
          <p:nvPr>
            <p:ph type="pic" sz="quarter" idx="10"/>
          </p:nvPr>
        </p:nvSpPr>
        <p:spPr>
          <a:xfrm>
            <a:off x="9572625" y="0"/>
            <a:ext cx="10531475" cy="7539036"/>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D82190A0-450B-7007-9A77-A860BB65539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75" name="Group 74">
            <a:extLst>
              <a:ext uri="{FF2B5EF4-FFF2-40B4-BE49-F238E27FC236}">
                <a16:creationId xmlns:a16="http://schemas.microsoft.com/office/drawing/2014/main" id="{269D18B6-0EB9-A803-7B77-95628F63460E}"/>
              </a:ext>
            </a:extLst>
          </p:cNvPr>
          <p:cNvGrpSpPr/>
          <p:nvPr userDrawn="1"/>
        </p:nvGrpSpPr>
        <p:grpSpPr>
          <a:xfrm>
            <a:off x="942530" y="948344"/>
            <a:ext cx="3788430" cy="932658"/>
            <a:chOff x="942530" y="948344"/>
            <a:chExt cx="3788430" cy="932658"/>
          </a:xfrm>
        </p:grpSpPr>
        <p:sp>
          <p:nvSpPr>
            <p:cNvPr id="76" name="Freeform 75">
              <a:extLst>
                <a:ext uri="{FF2B5EF4-FFF2-40B4-BE49-F238E27FC236}">
                  <a16:creationId xmlns:a16="http://schemas.microsoft.com/office/drawing/2014/main" id="{3A646962-C8E4-F545-C7DD-23E15FC9477A}"/>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D88F7C7-D94F-587E-5CE7-60624F71A42D}"/>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2066FAE-7446-7991-0E9D-720239C56DD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E12DD5D-28E6-2345-4A4E-F638ADACDF9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DDC048-8779-1932-2602-8CF660C7D52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8403C6-2A98-0722-72E6-AEAA6BE0287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C19E72BD-C9F7-5110-2F19-23B75A75350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9B95D54-48E8-A660-0964-75A5B7820AF6}"/>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AE50FEB-399F-AF3D-2B16-5B7A4A8FCA4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E62AD5C-D48C-75ED-ACAF-025C3D921FB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E56F0F4-123B-4DF3-8293-9563D3E7F9E2}"/>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059B3A3-3D92-5F35-F005-82014D15C7B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9A7BB0F-F55A-7B45-E864-04C97EE1CEB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894788A-2BB8-0233-6485-FE57936EC5C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632D4BB-67AB-F7C0-2DF0-C469E5A0100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4553891-52AE-5B6D-46ED-5BDDF9A7BD1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38A6920-4402-6236-8740-FD691A46215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3DEEAA4-BCA7-CB1B-C6D0-D34941AC1CD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B40D0E9-B184-1749-C2A9-5B27606918B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D75CBAB-17F8-0841-1712-2EB11752E41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5005D4C-ADAA-12A6-1CC7-7D8450C45F5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A6CC49C-B64C-1167-DE36-97F1963D6D0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EF0926A-B1EC-E6A5-00AB-24AAA9A3777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557B21D-8C1F-7A1A-A3F2-ADD5F195A7A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B521FE8-4F98-742E-5DE0-DCFB15A61E9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622E485-C61A-AF83-6B88-097DF07E17A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93B2240-FCC8-9241-D52A-8C15FD90CB5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5BE8411-5B56-37E5-8324-62B08009C55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821A697-439B-5A29-DCBB-1F7BEB77B5D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D1EDBA4-6C8A-9FAF-1FC6-D25C0FBAB80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D4BA846-01A8-E863-FB1E-C5FC66BC59FE}"/>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7230BF1-8E4B-2441-6375-286AE75B17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C23BCC3-7472-0C4E-25BE-6C875156293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1B53BE3-00F3-E5F3-C9DE-1A467625D335}"/>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339CBB8-7492-ED2C-C3E5-501B4869F2B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41121AC-4E70-22A6-8066-95CAF4A8428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ED4860-D980-CA4B-F3EE-067606F7E4E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E76BF23-3C5B-B390-F0FC-6DB87A2FA08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462CA1A-F907-E952-8125-36252DD36A0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B8D4-CFB6-9A17-F1C1-BC12CCAB326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222129-233F-7B13-8A96-4E9C5D8C4C1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07EA61F-937C-767F-6462-83A7B577AEE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8B81A68-AA7C-C34E-667A-BC326514C28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9C7D-E1DC-466D-D51A-16FBF5E1EA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0D54EB2-53B0-C75F-F912-983184697E9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0714C5A-0A4D-8188-B6BC-CA6786938BE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A4C63E3-5E6F-6E68-5CC0-D38C3A81280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B3038F2-CD7D-C6A8-ABAE-48497D97DCD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07E1AFF-8AF3-5287-1C95-ABF00ED26A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90D8BD4-9E11-28F6-A7CE-04DF15B73F2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91341D1-690A-D955-A35B-29BD32C021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1D04F293-AFAD-C04C-1506-7E8A6E70C6E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E1E279E-92D3-3EC1-03D1-A483721B1DF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AB9515B-5E89-5652-B9BD-9A5022D117D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B00CC9E-CEED-2CF3-E74B-0158C51ACFF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8FFC834-4F39-9B74-DBBE-0146C892381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6E46C794-C2F4-4779-6697-E1EB7F95DAA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ACA6337-C6D3-9B10-B8E5-29EE1B9D3F0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AF6EC5B1-649A-0F96-889A-4087A3A68736}"/>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3F8D7CD3-1B85-F54F-2827-F94A9C0AC8D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E0EBC8F-5780-8DC0-DCD2-C7B60E27518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5D5AF1B-6E03-9C5A-99EB-FA8C4B483C9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D55F53A-527C-CBFC-3921-1B3F9877AF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21C558FB-3431-5B08-7466-752450327B9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AE8FAE5B-CAFE-58DA-34EB-643732877E75}"/>
              </a:ext>
            </a:extLst>
          </p:cNvPr>
          <p:cNvSpPr>
            <a:spLocks noGrp="1"/>
          </p:cNvSpPr>
          <p:nvPr>
            <p:ph type="pic" sz="quarter" idx="10"/>
          </p:nvPr>
        </p:nvSpPr>
        <p:spPr>
          <a:xfrm>
            <a:off x="13408749" y="1587"/>
            <a:ext cx="6695351" cy="11307763"/>
          </a:xfrm>
          <a:prstGeom prst="rect">
            <a:avLst/>
          </a:prstGeom>
        </p:spPr>
        <p:txBody>
          <a:bodyPr/>
          <a:lstStyle/>
          <a:p>
            <a:r>
              <a:rPr lang="en-GB"/>
              <a:t>Click icon to add picture</a:t>
            </a:r>
            <a:endParaRPr lang="en-US"/>
          </a:p>
        </p:txBody>
      </p:sp>
      <p:sp>
        <p:nvSpPr>
          <p:cNvPr id="6" name="object 4">
            <a:extLst>
              <a:ext uri="{FF2B5EF4-FFF2-40B4-BE49-F238E27FC236}">
                <a16:creationId xmlns:a16="http://schemas.microsoft.com/office/drawing/2014/main" id="{596B0F42-02BA-6E48-B34D-D3C5293C4988}"/>
              </a:ext>
            </a:extLst>
          </p:cNvPr>
          <p:cNvSpPr/>
          <p:nvPr userDrawn="1"/>
        </p:nvSpPr>
        <p:spPr>
          <a:xfrm>
            <a:off x="11490414" y="0"/>
            <a:ext cx="1918335" cy="11308715"/>
          </a:xfrm>
          <a:custGeom>
            <a:avLst/>
            <a:gdLst/>
            <a:ahLst/>
            <a:cxnLst/>
            <a:rect l="l" t="t" r="r" b="b"/>
            <a:pathLst>
              <a:path w="1918334" h="11308715">
                <a:moveTo>
                  <a:pt x="1917826" y="0"/>
                </a:moveTo>
                <a:lnTo>
                  <a:pt x="0" y="0"/>
                </a:lnTo>
                <a:lnTo>
                  <a:pt x="0" y="11308556"/>
                </a:lnTo>
                <a:lnTo>
                  <a:pt x="1917826" y="11308556"/>
                </a:lnTo>
                <a:lnTo>
                  <a:pt x="1917826" y="0"/>
                </a:lnTo>
                <a:close/>
              </a:path>
            </a:pathLst>
          </a:custGeom>
          <a:solidFill>
            <a:schemeClr val="bg2"/>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4231605F-E406-BD81-0F94-464B5585F4E9}"/>
              </a:ext>
            </a:extLst>
          </p:cNvPr>
          <p:cNvSpPr>
            <a:spLocks noGrp="1"/>
          </p:cNvSpPr>
          <p:nvPr>
            <p:ph type="title" hasCustomPrompt="1"/>
          </p:nvPr>
        </p:nvSpPr>
        <p:spPr>
          <a:xfrm>
            <a:off x="831850" y="3623033"/>
            <a:ext cx="9109492" cy="2224762"/>
          </a:xfrm>
          <a:prstGeom prst="rect">
            <a:avLst/>
          </a:prstGeom>
        </p:spPr>
        <p:txBody>
          <a:bodyPr vert="horz" lIns="91440" tIns="45720" rIns="91440" bIns="45720" rtlCol="0" anchor="t">
            <a:noAutofit/>
          </a:bodyPr>
          <a:lstStyle>
            <a:lvl1pPr>
              <a:defRPr sz="8000"/>
            </a:lvl1pPr>
          </a:lstStyle>
          <a:p>
            <a:r>
              <a:rPr lang="en-GB"/>
              <a:t>Slide title maximum of 3 lines</a:t>
            </a:r>
            <a:endParaRPr lang="en-US"/>
          </a:p>
        </p:txBody>
      </p:sp>
      <p:grpSp>
        <p:nvGrpSpPr>
          <p:cNvPr id="2" name="Group 1">
            <a:extLst>
              <a:ext uri="{FF2B5EF4-FFF2-40B4-BE49-F238E27FC236}">
                <a16:creationId xmlns:a16="http://schemas.microsoft.com/office/drawing/2014/main" id="{D38FE540-9C02-B307-975D-BE008BA363EC}"/>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92C9E09-1398-5FB0-2EDC-2F4356C0B1B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D05BAFE-D527-718D-A98E-4914ACAA023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7FFD19A-4AB7-08D3-ECA7-EED1548FFBD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0D28E71-EE48-DF51-2134-7C0595DA597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62CD6E9-65EA-4428-2EB2-6F2370EB8E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2451397-66BC-1351-5B23-28F04BC0E99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6FAF99-C6CF-7B43-661F-CAB3CE5F68A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49EDB4A-27E3-C48B-8E8D-FF6814BD247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E6E4528-A798-8AC2-54A6-92938FB1D56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DAD27B1-1D08-8A1C-74DB-6EC8725A67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826524-A536-C03A-FCA6-3F266966A1DF}"/>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FC036B4-015D-926A-CE8E-C31735D00E7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3E5F601-512D-BE74-819E-2521DABA4A4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307314F-A333-5A9D-7425-AF13EC367B2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5D5A41-7EB2-6274-ACE6-DFBBAFF99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4E573A6-2579-AD6A-7A0E-9F7573BB63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6C7CD47-9E35-7E68-72E3-1C7F4F3BD41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7065537-7AE3-138C-8F0A-B9E33E31229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5ABD6E-BDE9-6A06-C511-8F8A86D6C2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51BCB11-9EA2-0FA1-8E06-5197F135AC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4C2ABD9-7786-21EA-7C01-FB8A3E1483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8A1C97C-7F72-6809-D79C-272337448D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7975F31-402C-7BA6-3EE7-A97905C93D6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D3EFBE5-6401-6F09-1ECF-35EAE3074F0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F648EA0-52AD-4143-4ED3-C5A3F74D75E5}"/>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BA9956D-4A68-1F29-58E8-4AB84A6C62F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9467920-C875-173A-D728-BD79FEB6410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F641D29-637E-4CC7-6EEF-E9B92DFD9C6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4631FB-4FDE-3A05-4940-5A25ED86E53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D7200E5-5BC0-1444-9751-EF1DBAF0842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53D0D6-B873-2DA2-8E23-230C94570C63}"/>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4AE8D24-3A33-7D8E-ABC0-93FDCAB35C8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0FD179A-C4DD-11D4-E2F3-CACCBFF4F7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663C45A-FAAA-A8BA-7D96-446B2E3433F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374A905-1226-38F4-6F81-C4D9C04349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3A75EFA-F733-BCEF-56BE-7FFEAB19227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6EA43F8-4C57-67B1-3366-C974F02E3DBC}"/>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24D76F5-EDA7-4454-F5AF-598ABE91CD0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98D7868-78DB-EC38-C6EC-1894CD5881E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3D49524-D1F4-B02C-EFD3-701BEA2E6F8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1385B2A-FE3B-5745-5597-F0288ADDFE9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795BC57-6243-1021-B3B4-660EC052749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1E852F8-1A06-8688-555F-0ADA88526A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BB26BEA-4AB7-2BF3-2EFE-F4C4C07B36F3}"/>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60015D-C64D-7763-CB47-A20D79FDAE0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F2C8D41-5205-5827-FD9B-18677BE0179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2CB196A-79CD-377A-3325-A7C117603EF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2F29A6F-E351-4D9A-5240-FC99C2CE3A70}"/>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16FF76F-10F3-6F2B-87C1-30594F85C15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57334E0-6A96-4439-EC42-6FB312C854E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36508D-80DD-9E46-6786-072F109DECC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C72E2E8-F391-C2EB-66EA-4536B240F76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325B71-DDC7-1AF8-A579-8A3C6A9876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6E969E-5D60-2F26-CA00-2217080EA765}"/>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22E81A9-3008-1855-99D1-BA0ECA2FA55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67E5BD-C3BC-6B2D-F18F-58872221ED7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B4AA000-2478-EF84-415D-0CC352F5D7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1913187-F15F-8B8A-E5EE-66C9D66CE8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436A473-F034-E495-EAD7-C3F4C052321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86FDC01-20DD-A060-C4ED-CC6CF38D585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724466F-AC66-38E8-6D88-DC226C50CC3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B16A03A-ACF9-8D58-0EDF-D5AE4EF33C1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703E0BA-BEAD-1CE9-9576-8C2518D45AB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59980D5-CDC3-C642-FAE8-D91F60F2E69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73894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4C2AE5F-5B07-A9E1-12B6-766C5B2175DD}"/>
              </a:ext>
            </a:extLst>
          </p:cNvPr>
          <p:cNvSpPr/>
          <p:nvPr userDrawn="1"/>
        </p:nvSpPr>
        <p:spPr>
          <a:xfrm>
            <a:off x="7633763" y="1884759"/>
            <a:ext cx="12449810" cy="9424035"/>
          </a:xfrm>
          <a:custGeom>
            <a:avLst/>
            <a:gdLst/>
            <a:ahLst/>
            <a:cxnLst/>
            <a:rect l="l" t="t" r="r" b="b"/>
            <a:pathLst>
              <a:path w="12449810" h="9424035">
                <a:moveTo>
                  <a:pt x="0" y="9423796"/>
                </a:moveTo>
                <a:lnTo>
                  <a:pt x="12449327" y="9423796"/>
                </a:lnTo>
                <a:lnTo>
                  <a:pt x="12449327" y="0"/>
                </a:lnTo>
                <a:lnTo>
                  <a:pt x="0" y="0"/>
                </a:lnTo>
                <a:lnTo>
                  <a:pt x="0" y="9423796"/>
                </a:lnTo>
                <a:close/>
              </a:path>
            </a:pathLst>
          </a:custGeom>
          <a:solidFill>
            <a:schemeClr val="bg2"/>
          </a:solidFill>
        </p:spPr>
        <p:txBody>
          <a:bodyPr wrap="square" lIns="0" tIns="0" rIns="0" bIns="0" rtlCol="0"/>
          <a:lstStyle/>
          <a:p>
            <a:endParaRPr/>
          </a:p>
        </p:txBody>
      </p:sp>
      <p:sp>
        <p:nvSpPr>
          <p:cNvPr id="3" name="object 5">
            <a:extLst>
              <a:ext uri="{FF2B5EF4-FFF2-40B4-BE49-F238E27FC236}">
                <a16:creationId xmlns:a16="http://schemas.microsoft.com/office/drawing/2014/main" id="{FD4C9B6A-9486-ED9F-9769-3AEFDC203FED}"/>
              </a:ext>
            </a:extLst>
          </p:cNvPr>
          <p:cNvSpPr/>
          <p:nvPr userDrawn="1"/>
        </p:nvSpPr>
        <p:spPr>
          <a:xfrm>
            <a:off x="7633763" y="0"/>
            <a:ext cx="12449810" cy="1885314"/>
          </a:xfrm>
          <a:custGeom>
            <a:avLst/>
            <a:gdLst/>
            <a:ahLst/>
            <a:cxnLst/>
            <a:rect l="l" t="t" r="r" b="b"/>
            <a:pathLst>
              <a:path w="12449810" h="1885314">
                <a:moveTo>
                  <a:pt x="0" y="1884759"/>
                </a:moveTo>
                <a:lnTo>
                  <a:pt x="12449327" y="1884759"/>
                </a:lnTo>
                <a:lnTo>
                  <a:pt x="12449327" y="0"/>
                </a:lnTo>
                <a:lnTo>
                  <a:pt x="0" y="0"/>
                </a:lnTo>
                <a:lnTo>
                  <a:pt x="0" y="1884759"/>
                </a:lnTo>
                <a:close/>
              </a:path>
            </a:pathLst>
          </a:custGeom>
          <a:solidFill>
            <a:schemeClr val="tx2"/>
          </a:solidFill>
        </p:spPr>
        <p:txBody>
          <a:bodyPr wrap="square" lIns="0" tIns="0" rIns="0" bIns="0" rtlCol="0"/>
          <a:lstStyle/>
          <a:p>
            <a:endParaRPr/>
          </a:p>
        </p:txBody>
      </p:sp>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chemeClr val="bg1"/>
                </a:solidFill>
              </a:defRPr>
            </a:lvl1pPr>
          </a:lstStyle>
          <a:p>
            <a:r>
              <a:rPr lang="en-GB"/>
              <a:t>Slide title maximum of 3 lines</a:t>
            </a:r>
            <a:endParaRPr lang="en-US"/>
          </a:p>
        </p:txBody>
      </p:sp>
      <p:grpSp>
        <p:nvGrpSpPr>
          <p:cNvPr id="77" name="Group 76">
            <a:extLst>
              <a:ext uri="{FF2B5EF4-FFF2-40B4-BE49-F238E27FC236}">
                <a16:creationId xmlns:a16="http://schemas.microsoft.com/office/drawing/2014/main" id="{560B5E79-0A9C-9537-8518-710F86B3396D}"/>
              </a:ext>
            </a:extLst>
          </p:cNvPr>
          <p:cNvGrpSpPr/>
          <p:nvPr userDrawn="1"/>
        </p:nvGrpSpPr>
        <p:grpSpPr>
          <a:xfrm>
            <a:off x="15255220" y="9445907"/>
            <a:ext cx="3788430" cy="932658"/>
            <a:chOff x="942530" y="948344"/>
            <a:chExt cx="3788430" cy="932658"/>
          </a:xfrm>
        </p:grpSpPr>
        <p:sp>
          <p:nvSpPr>
            <p:cNvPr id="78" name="Freeform 77">
              <a:extLst>
                <a:ext uri="{FF2B5EF4-FFF2-40B4-BE49-F238E27FC236}">
                  <a16:creationId xmlns:a16="http://schemas.microsoft.com/office/drawing/2014/main" id="{B3736AEC-1760-F3DF-9399-250BDAEC9CB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491BBDB-A163-CFE7-636D-65768AF1368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511A9EC-12D6-71AC-635E-99375BC5078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FBFED9-88E2-2098-8FBE-33038444B00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DDED725-9C22-C285-D87F-03B73F5E01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87D2DA0D-62CF-AA3F-1E58-D640C984DEE7}"/>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12DB62F-5493-56B3-06B3-44F27ADE3673}"/>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0140AE39-4F1A-32AE-DC0E-90CE91B4C42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AAD7973-7BCA-DADE-3947-4E2FC7E19F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2F8BD58-1A7A-C79B-D443-FD80405A8F0A}"/>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144BE11F-D83A-BC32-E3E5-5DBBC633016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827FB25-ABA9-745D-032B-120E7FDD664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A30DF2C-4556-3728-95A2-D44AA75ACEA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7DFBB66-40EA-BE4C-6A2F-3CA2DBF22F0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806FA8-A0E0-E09A-1F1D-B282D45BBC68}"/>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49043EBC-18E0-31C9-FAAB-92D2F0E96A1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44899CB-3477-4562-37FA-DD02EAABBDB1}"/>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8A79D1A-6B3A-A10B-E1C6-3866D9E5426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1F287023-4307-769E-C210-9DEAD725B10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6B79D7C8-E412-0432-0A9A-2599D8D998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D28CC78-E841-F8FE-802C-C483EED988F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42202A-B9F4-5A07-5FE5-1B2C01F1DEC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51C42CF-AE9B-9232-D74E-7DAEC8F330C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7F8A325-72DE-BAE0-E98A-2DB49295E3E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4DF73F1-613E-985F-1D00-B252F4FDA82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36C8C3F4-8B90-3D37-9EFE-5105ADF3AE4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4172AAD-1A9D-4922-D506-8B7A62ED1E3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62A50A2-2CC1-8193-FD92-F03C3D7821A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CD93219-2938-51BE-840E-2EA1A010AF7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B6A7570D-AB7D-6B2F-8CE2-F8F1448DEEAF}"/>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552664CA-21B8-33BD-5B5C-A58C31D31B3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00BDFDB-B860-D45F-6985-8171F7D8454B}"/>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83315E-0A75-9A82-4443-37EF921602D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94E64494-409D-953F-5003-F5A832E56A5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C79EA6C1-E910-ED53-AD90-7BC40781849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BF446CF2-8F2F-BDF0-5983-B03BA6DAAFB0}"/>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E5B73F1-09DC-CCEA-6D2A-2BED56EAB883}"/>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99CBB4E-9696-A27A-403D-3CEF914EAE8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196A034-9076-AD1D-A0F2-1123D68B1E10}"/>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603BE6A-0ABF-C4C0-B6D2-0D7C18782DE0}"/>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10D72A6-2E7C-3113-5F0B-EAEC05CF8FF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021939E6-7659-EDC1-8C52-3020293446D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8E40FD9-B8AF-C715-867A-CB6DD686AC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B8FACD2E-7D02-6DE6-86E1-2FB8F5331AF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3A58754F-3323-1788-FE22-F3C5BD9CD24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45C4EC1-7C05-DD06-BC9E-2749898378A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5692C4-B82D-53D3-F426-841FE9E4F2C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2F62832A-1B3E-740A-7636-D3BB36A6D91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C1F5CFD-6C98-9DF5-9A6F-9F4B0B0F370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F5384E-CECA-45ED-BE5D-139579E55FB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D82E8338-931B-0B64-6E82-B9AED23FF1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EC79846-2B3E-58CA-AC65-5DE9312598A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5A58119-C728-0963-5CC9-83FB13BFC89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267A3E2-06AC-0AD1-C960-29E28AD5C46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3C908FD-7BD3-9099-6FB8-ABF26BD7F23A}"/>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CDF273A-4391-83C6-C380-FE0ED93B214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62D5201-2F8B-B7D1-2160-B4940360ED0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BA57A5-1574-8F6E-A1AF-A10A4A66190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3E792AF-2B39-5908-8014-6F3A28153E7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50DE952-B6F1-1B89-14BF-38FD0597DDC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491D78E1-18FA-CE58-7691-A97E3C0811B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E80A08A-BB8A-C75D-04CD-3B069971C3F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894D2D9-F5A9-1682-AA16-D03B75A9B4C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270A5A2E-948A-A991-CC7A-1780EC3C08D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57813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ysClr val="windowText" lastClr="000000"/>
                </a:solidFill>
              </a:defRPr>
            </a:lvl1pPr>
          </a:lstStyle>
          <a:p>
            <a:r>
              <a:rPr lang="en-GB"/>
              <a:t>Slide title maximum of 3 lines</a:t>
            </a:r>
            <a:endParaRPr lang="en-US"/>
          </a:p>
        </p:txBody>
      </p:sp>
      <p:grpSp>
        <p:nvGrpSpPr>
          <p:cNvPr id="72" name="Group 71">
            <a:extLst>
              <a:ext uri="{FF2B5EF4-FFF2-40B4-BE49-F238E27FC236}">
                <a16:creationId xmlns:a16="http://schemas.microsoft.com/office/drawing/2014/main" id="{62B892E4-BDA5-C194-29DF-A1AD6E5D7E8B}"/>
              </a:ext>
            </a:extLst>
          </p:cNvPr>
          <p:cNvGrpSpPr/>
          <p:nvPr userDrawn="1"/>
        </p:nvGrpSpPr>
        <p:grpSpPr>
          <a:xfrm>
            <a:off x="15257682" y="9444693"/>
            <a:ext cx="3788430" cy="932658"/>
            <a:chOff x="942530" y="948344"/>
            <a:chExt cx="3788430" cy="932658"/>
          </a:xfrm>
        </p:grpSpPr>
        <p:sp>
          <p:nvSpPr>
            <p:cNvPr id="73" name="Freeform 72">
              <a:extLst>
                <a:ext uri="{FF2B5EF4-FFF2-40B4-BE49-F238E27FC236}">
                  <a16:creationId xmlns:a16="http://schemas.microsoft.com/office/drawing/2014/main" id="{8E1452A5-0056-6588-D82D-473330AC337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41ABA05-90A4-5983-BDF7-B854E7AAED10}"/>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F32D2AC-561B-1E6D-1493-905637E6C87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1C80CF2-3946-F23E-4DEE-C32F68141B3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7B621DC-D211-9331-3B5A-91A49C8A6BA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75AC842E-C5D5-7BC3-F09C-C0D14E68102B}"/>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847DD4-C147-A02D-028B-B07B71E62F4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2420722-A618-69B6-3A51-B8A2D5F38EC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59D8CFC-D1F3-23A8-E326-F066063C5C2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C49A16A-9AD3-249D-54FC-CD5DC336CF3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6A3661E-347B-6BE0-547E-814E852D223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8E4CFEE1-B784-18A3-F259-FA0AAB7D8A82}"/>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BDC13BE-83CA-E7A0-BC83-696B8436879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515A9323-D65C-234C-7DEB-817F4599B47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65E8D21-6788-DE50-E717-37A7BC640D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46302CA-194E-906D-A93D-9E5144971FC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7AA0727-ABE3-4203-98AC-85A2A5FD23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2A64704-14F3-F038-FC75-195EE472871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A6EC7C6-6C04-F907-2303-BC9CF0F8E07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27C2608-3C52-5233-2C72-E67393984BF4}"/>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1EDA947-9EE1-56C1-BA31-DE1E640BCE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D83ABEB-597A-398D-A0F2-96F76D126860}"/>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2CFD2683-626E-B74E-DFEA-F698205701D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9E6D877-06BF-E776-A13B-9721A5A53694}"/>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8E14F1D3-2F5B-9884-05A0-60A10A11219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2DFD46BC-3303-E1C9-0DF5-44F520A08AF3}"/>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A92AC132-9E63-9433-D8AA-BB7B0EC3A35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7964F937-7318-AC76-1853-152B845B6205}"/>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13CD5028-0E79-85D7-A6C2-A764ACA7E0D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CB4AC0B0-5D96-55BE-9493-7A4045A4033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E4351B7D-A12F-52A3-F6FA-17D9EEA9C6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2856B5DA-067E-7C82-5766-BB5535F093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13FD49EF-2026-1571-57D2-D11CFBE85CE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8F494DE4-C703-56FE-B987-EECF48E106E4}"/>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A77D10-D90B-2739-6F3E-8781BC1050F2}"/>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5BA75B65-3732-AA0C-2B78-EB9E404150D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917EA57-948F-FA9F-1B00-2B304C01B22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0E73347F-C50F-E039-1D73-E7D43A5735C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A9FCFFB1-7606-5B3B-7012-B87C39F9A6A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B94B0B03-5482-C323-18AF-64E0EC3764C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8BD822AF-E177-8034-5273-62CA882897D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D09C758-2101-BC28-4195-C1D88E5A7EF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DD5055F9-DD74-A283-72F6-48421842C9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9AAD9248-C017-5C82-4304-801FF123964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B3D729A-8FA0-1DBE-1FBE-2382FFA1743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16E1854-A272-5C63-DC73-1D642C0F093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C497EB2A-33D7-2ACE-6F3F-9338EA77154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B426289-44AD-99FE-73E1-372DA6FAC46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19CE5168-158A-A31E-0B4B-4B464A5311A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5E451958-77C7-CE70-8998-0C325FB598EC}"/>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9C246C4-F464-A1B0-EF17-8FC37C7D52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AC7F1C40-3499-5712-8EF1-778DDD70079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A821A0E6-4D88-636D-934C-142004CC012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BA1D93F-87AE-EFB9-33E9-EB9FDBEE2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40E6535-D085-7028-EC2C-8ED172B9E13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42E2329-5EC4-1960-0F38-9F18332338B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F9945B3-ABE5-B050-CDF3-8F3A21279745}"/>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C91CC4F-C9D3-8630-4156-00DD3630BF6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B42073E-32E5-370A-279E-FFF366F398B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3EF661CA-958B-C096-17D8-44086B3D18C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9017464C-8CF9-86F7-B802-BD6CDF06E7C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3718CE87-2876-7F84-79BC-F18EE2B2729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A25AA2C-9CBE-6263-4910-92370FD5506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A56E480-8EE9-0278-A995-1A69C37412F6}"/>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197584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12">
            <a:extLst>
              <a:ext uri="{FF2B5EF4-FFF2-40B4-BE49-F238E27FC236}">
                <a16:creationId xmlns:a16="http://schemas.microsoft.com/office/drawing/2014/main" id="{735B80BE-5CED-DEB5-F9F4-24B8CA03AFB1}"/>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3" name="Group 2">
            <a:extLst>
              <a:ext uri="{FF2B5EF4-FFF2-40B4-BE49-F238E27FC236}">
                <a16:creationId xmlns:a16="http://schemas.microsoft.com/office/drawing/2014/main" id="{AB909023-6C18-2A09-99B8-B94AC6F134D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1AC1E79D-E8EA-E06E-A3BA-6A3BFEB3C90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E6D68C9-9680-82D2-5049-D7E189D6D9EC}"/>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08DE426-4A9B-7AA9-1DCD-5DC4D627AA8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BCE44F0-9187-495E-22E5-7AEC63A109C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A3B5E5-1E2C-A6E3-335C-CF0F34DFAA0E}"/>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0E13B44-5255-1F19-3A02-D9AB1BCC1E8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CB434F3-4A13-7C04-53D8-75E0542501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D0D9AF-4D69-A8E4-CE5E-F002C6F887AA}"/>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AD7F95A-8DE0-CCD6-9DAD-6241004016D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32A0CA6-B9A4-1F66-4757-0F3873A93A2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BB71EDD-6E64-8D59-AEBD-32A0BD3752D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5D2468A-313A-7744-487E-1F9FF80D8073}"/>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8764467-CCEB-90DB-651A-7C2F3EFBC38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19111F-4381-D869-E0E3-FCFC40F4475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02143E-BEAB-BC1F-A943-FAE4C6587AA0}"/>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C258963-A7AB-242F-3D16-94ACD4CBDE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B91E858-BFF5-04AC-2E8B-27E0CFE9DF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176F0DB-6034-0DC4-3750-0ECF89FD1E14}"/>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CE5F749-C12E-D6CB-6334-229B7701260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563BE52-5916-8282-2AFF-A7BA1648B5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1957B9-C99D-7746-EB78-FDE31A8965A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8C40B5-F6A1-4CB3-D4F8-FED2F07F6DC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77383F-DAD0-B2B9-77FA-97AE5C5A660B}"/>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2EDFF9-6AC2-0B18-E743-28B41978796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ACE9BE-C46C-6DF5-A6C6-0DD631FF998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2A3CAE3-1E46-6369-BE09-FBB496578EC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1F651CF-6A6D-9B24-C599-9BFB656CB29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D25BC94-3FC0-A59F-8F14-8E33C138C2F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A2034357-817B-4BB9-9E1D-C548A7DDB78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615E30-FC2A-4973-4E32-2A45BC25C7C2}"/>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7E7098C-4527-88B4-E404-EF7FEF30ABAC}"/>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611C884-29DA-9BD1-B435-7767F877D29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14726ED-9E57-D283-C349-DFDF0F4336F9}"/>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E1A6A06-84C6-A6DA-4DAA-8DA0123D341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AB495A0-40BC-F20A-F682-09A3E150584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224526E-4510-B2B9-16A8-77192E39B71E}"/>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FF80601-8B4A-9275-F470-70C15E17CCA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BBA80FF-E7B7-06BD-344F-9226856DA845}"/>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CEF7E08-0F74-2CDC-38BB-5D948EACA6C6}"/>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FEE7C8B-86F5-22FE-D9F9-776FE21DA0B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031ED1B-8895-86F6-9A81-00396D5BCD8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C015CD3-C681-C01D-72A2-9F0CF731C3D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9136885-1AE6-E41B-4666-204FEC63F79A}"/>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64D97AE-001E-2DB8-F612-CC0261B7491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7853221-FE80-4355-BD0C-38263948AA2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B7823E0-8D0F-5397-7FD6-797F7B1ACDF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548D62D-D55F-FDED-DEBD-F5BE463B088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B303A4D-6ED9-1101-4202-2DB6DC9B1E3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62735A7-DEB7-46C8-7E3D-BBE8EF021DA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CC19339-41CB-33A2-C822-355060FD5B9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BA60DC0-FABF-0367-920C-BD1D7C23F81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6C8BC-1236-F405-9228-9A0BAF64E47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8A8573-3230-4DB4-DF05-5BE260B2371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F73F25-48E3-2CB7-6529-B44DFF067D0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FBB1A78-C42B-028B-DC5C-7A45DC93F71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7972776-ACDB-FB0F-BFD5-F8156F195D8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D4E2816-492E-9C2E-E088-34FC5BD1EAE4}"/>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84AE143-CE99-BD76-DEA7-BFAB4D16710F}"/>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7534D97-9A71-CBEC-547E-F472B6BA01F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B6D1F30-AF9E-EB12-82A5-690F23F181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E3B996B-FBE6-8977-6BA9-CCB9176F7E5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EB67C6C-8905-2D94-3FE4-FB5B49401C2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F332F46-4684-EEF0-3CB9-858AE56574E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CBDB110-B782-430E-75CD-85B10B5D02D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0" name="Title Placeholder 1">
            <a:extLst>
              <a:ext uri="{FF2B5EF4-FFF2-40B4-BE49-F238E27FC236}">
                <a16:creationId xmlns:a16="http://schemas.microsoft.com/office/drawing/2014/main" id="{B7FDCE8B-D59B-08C3-38E8-AD1AB3AE6CD7}"/>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tx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7" name="Group 6">
            <a:extLst>
              <a:ext uri="{FF2B5EF4-FFF2-40B4-BE49-F238E27FC236}">
                <a16:creationId xmlns:a16="http://schemas.microsoft.com/office/drawing/2014/main" id="{7DCA67EC-EA69-E6D8-BC11-CE3056023091}"/>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283197C6-F2B0-958C-015F-5F90E716F60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3EA15D2-BBB7-09D3-5502-073F819DD80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3035225-C6BB-D8F6-4E9E-221CA6A9F745}"/>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1331ED4-3FF9-C6BD-7C61-508B12804AC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F689BC4-6801-3BDD-7593-02FEC14C7A5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C358662-B9F4-F9C9-33C9-95AD6124462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15B3980-4D1A-C9F4-9D85-5A14CE96D1E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09D1ADA-251B-63C5-1CE8-AB2991AFC1D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C7DC80-E492-7BB1-7F9A-BE417961F2B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96CCA92-1169-5625-3001-7A370999195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E1DBA6-6925-8C51-9E7F-100E41DD231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CE22B70-A33E-301B-28CE-9C7C3E7F3A1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919C78B-070F-619E-E1C5-D45EF36029D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7349CA3-C58B-7CE1-7138-CBFC883F8EB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4B182EA-CE29-7A7B-9717-A54EDB7B4DF1}"/>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6AF5046-A2AF-EEA9-8A65-BEB55EF736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702719E-CEBE-1542-1074-A1FAB757957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7F96772-38DC-80BD-1540-21A1D8CCE8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2B24571-621F-F099-3C7C-409D61E14D5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0CF579C-5689-03E9-0FE4-176F78EE23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9109551-2E22-78BF-5E27-825E5322E53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99B2AD5-EB63-ED53-6A6A-5C6C68AD13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7BCF8EA-D830-BCAD-148D-83733266195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1D64BAC-46AA-15A9-DCFD-B355A2DEB95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12A2BFA-E41E-2783-7768-E6BE4EB1AF7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010010-6DC2-1C8C-FB0A-AC1CE1654F2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CF109ED-9A55-D79D-9A3A-A9F76FCD2E3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6233AC0-8466-4312-160E-AC840919690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383C8B3-D9C1-DE94-92BC-FD4B5053A5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996DF3D-42DD-70D9-0BB7-DCE90A042A3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A255173-89AB-EE9C-93F3-B63EF21A72BD}"/>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7BABA8C-EAD4-3122-009A-66C9BD13509E}"/>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5A210-0AE1-D1A7-B8B5-1A216B19BF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6EEDB-3089-05F5-3BF3-DBCCB5968DC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3CEBB66-7C19-F046-84E7-07E56430D82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5264AF7-DE25-0871-A223-54B905BDBDBF}"/>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0773800-07BA-73FF-9BA5-33598CF7570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129BC45-1C0A-E14E-9DBA-84A7F8D3CD7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DFD6E6E-8610-88D1-D5B0-EEE20E1549B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95E77BA-4B66-F3BD-3AE7-5568EB7B571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2680381-56DC-B786-487D-77226223150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4290138-2B97-D047-5327-932DE2A42005}"/>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A2BD566-5C13-CDEE-710E-CA97DA33717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B3A83D-697E-7226-4D82-3159182FCE3F}"/>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7310125-4C13-EDDF-1227-7B3FA7CEC7B1}"/>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FCF3D11-2A82-D29E-667F-4FE72E5FA92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05C353A-763E-FC49-EA48-F3A6F56F7C9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F39F9D3-8BA1-AD34-FA03-D50A6FFAB0A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1E0C3BC-4C62-3BDA-6451-8340BD0D19A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13516AF-DA63-D759-94D9-8C2E1B0ACF2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0C0A0D2-EAAD-5300-2A70-546014950FC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D132D21-A88F-9F5B-3C29-B54E8BC062E3}"/>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DBE9DFD-4072-9241-FB66-CA3B6DCC8E1A}"/>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94B777E-F9D1-7F14-407F-AB94AE61718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6F4163-A467-3279-3774-3269CFBF191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B8964E5-C2C0-371D-EFA7-FB28DC33175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5666F42-D056-6C85-38F7-0A6EE5F8A2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138DECF-D834-70D6-A910-7FAC3907FD46}"/>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8F93C2D3-3F69-717D-47AD-7B4CF378342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1212053-F1E0-4B5B-6F8A-8BCF4A99F8A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824BE10-5A2F-15A5-FE08-FC6F3BCDF9B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CA4F3B6-CA47-FAD7-2BF4-35B3400A195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EE5BA2B-40B1-534E-1859-3BE6B5BA06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75B36B2-B5B7-E1AD-CBAF-E148DD0D87A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16012737"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8">
            <a:extLst>
              <a:ext uri="{FF2B5EF4-FFF2-40B4-BE49-F238E27FC236}">
                <a16:creationId xmlns:a16="http://schemas.microsoft.com/office/drawing/2014/main" id="{0BF286D8-2985-B164-8028-E26E66D00C5B}"/>
              </a:ext>
            </a:extLst>
          </p:cNvPr>
          <p:cNvSpPr/>
          <p:nvPr userDrawn="1"/>
        </p:nvSpPr>
        <p:spPr>
          <a:xfrm>
            <a:off x="1601273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3" name="object 9">
            <a:extLst>
              <a:ext uri="{FF2B5EF4-FFF2-40B4-BE49-F238E27FC236}">
                <a16:creationId xmlns:a16="http://schemas.microsoft.com/office/drawing/2014/main" id="{540ECFAE-6ADE-E718-B944-FDA7419F5490}"/>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grpSp>
        <p:nvGrpSpPr>
          <p:cNvPr id="7" name="Group 6">
            <a:extLst>
              <a:ext uri="{FF2B5EF4-FFF2-40B4-BE49-F238E27FC236}">
                <a16:creationId xmlns:a16="http://schemas.microsoft.com/office/drawing/2014/main" id="{476CB4FE-9716-E1F7-EBE9-785568427EC2}"/>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B425F28F-3A68-4B7E-A623-C55F303F545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42E1181-B298-CB42-CAA4-2EEEFCD7F20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D2E327-DCAD-56B2-EFCC-26FC98BCCD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6514B8F-5601-CBF8-B458-BB2EDC195D5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05C587F-4E18-6055-4562-7E824ED77B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1DAD4CB-412E-590A-D703-895D1AC9A2AF}"/>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2E0F762-1338-116F-C78F-848C679B569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E490AB-6562-2788-2E74-7B6722B5EC8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6FA2381-B605-04AA-1429-F46C29DB250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53135E2-9F9D-5F8D-1459-450B1FD2A1A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F416B54-9A9A-C046-3F45-11FCC5DC5449}"/>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DA4E1B3-392F-0B47-E27B-BCC54B1B88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E3216AA-031D-2196-10EA-9F1385B400E7}"/>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ABABFE0-01A1-2C95-34A0-DBEBBFB4B56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79FA255-8ECA-1AB3-3B99-273451767E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7D315C2-D454-E098-3CCB-5FFF632922F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121C140-FD8C-0F6D-30A7-9435C010788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D0B83A-2575-40D1-9819-F78DC7C91CC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1A31857-0351-8C4C-C5FD-C546A1EAC67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F5A60AA-628F-E390-47A2-298937DF5BE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106667-5CF3-738E-0422-78EC7B6D3C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F7F166E-EDEB-2D60-B7B1-2476E9544489}"/>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B927934-38CC-D451-DD59-6F1ED7FCCB3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D76CD6C-AB6D-51CB-DF06-DC5C219BD51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39CECB0-0F94-A9B0-BD1D-B2E393F8BC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523DB03-D521-91A0-0CFB-B9F6D99CA6D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0C2A3A-0572-0FE1-3A45-ADF0F03F0B3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D0CF120-842F-BF59-2BB3-9303E504FE7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2A18434-9C4E-1C95-21F8-DD6C955A2D3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CD376FE-F06D-2EF9-D407-D77DB8296FC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C6A1D01-3BEA-0B6D-3FA8-F4651D87022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F893EC1-3186-C8F3-5594-83E904F224B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B722CC3-7956-3F5E-DE13-062CD35F8D4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4E9A9E5-3870-CCE7-1F2B-7132AC3755A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A67CB1A-DFE8-3A45-D45B-CFE67216767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A6F2F2A-8782-7A12-B76E-351B0C78C1B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3BB3A24-9E8A-D46D-9A92-25D9DD21E9D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E48D690-0EC7-607F-E3BE-6A148E62C5A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56B4A7B-2FBD-4C00-993B-34F961C126B5}"/>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EA15D6E-FF6C-FF74-8682-037C176B42E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DF4B310-9788-EDD4-CC4F-995E4BD8B1A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F714622-7EE3-0B43-5728-E5BB84FE5DE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75D078-E93D-FE6E-8DD9-822908C3C85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43324F-0397-0F6B-C42C-9DFD9A17015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CAC7F2F-9E75-5C54-F2C4-0022317E07C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536083F-C70A-9CD0-96D3-5D45CE88B62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A2931E-7998-18E8-F29D-7CD9C82180C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5653F91-F838-8AA4-3AFC-2375189D3744}"/>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96AC8D6-CA17-6B88-35FE-B145C646D9E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D3343B2-F0D7-68F9-54C1-E31910DA4E1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B129975-B902-EA86-E03A-09399F5EC5B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854D052-71F2-306A-CF85-7B5B82F41BD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F7A203A-B931-7670-0863-C3F2D02C818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B80D63A-5D4C-1482-BC36-50737789A23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56D030A-1031-5890-D8E7-ADF49FC749B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F10AA93-971F-7A57-C0EB-DE6B7934295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3F10-28E6-58F8-ACA7-3E95CE57B081}"/>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9E34FDD-0A7E-2D62-C9E2-EC6DF847926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5620B60-E200-DC81-EE0B-B5E1BE2B886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6B8087D-5B59-9723-5537-EE6AB7B374F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9E92EF4-905C-9504-8520-F172BA865DA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7BA2259-E3D3-9945-D543-17941046A63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61A831F-DE9D-9D9C-3C75-F7B9CF5EDA9B}"/>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AB71751-4D9D-6050-FE3A-83E11BB8889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9CABF06A-120B-A266-19A2-C2954B3B4A9E}"/>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347268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100" cy="11308715"/>
            <a:chOff x="0" y="0"/>
            <a:chExt cx="20104100" cy="11308715"/>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tx2"/>
            </a:solidFill>
          </p:spPr>
          <p:txBody>
            <a:bodyPr wrap="square" lIns="0" tIns="0" rIns="0" bIns="0" rtlCol="0"/>
            <a:lstStyle/>
            <a:p>
              <a:endParaRPr/>
            </a:p>
          </p:txBody>
        </p:sp>
        <p:sp>
          <p:nvSpPr>
            <p:cNvPr id="27" name="object 4">
              <a:extLst>
                <a:ext uri="{FF2B5EF4-FFF2-40B4-BE49-F238E27FC236}">
                  <a16:creationId xmlns:a16="http://schemas.microsoft.com/office/drawing/2014/main" id="{5CFA47C1-A5CF-A9AE-0689-C6E2148A4BC1}"/>
                </a:ext>
              </a:extLst>
            </p:cNvPr>
            <p:cNvSpPr/>
            <p:nvPr/>
          </p:nvSpPr>
          <p:spPr>
            <a:xfrm>
              <a:off x="0" y="0"/>
              <a:ext cx="19832320" cy="8481695"/>
            </a:xfrm>
            <a:custGeom>
              <a:avLst/>
              <a:gdLst/>
              <a:ahLst/>
              <a:cxnLst/>
              <a:rect l="l" t="t" r="r" b="b"/>
              <a:pathLst>
                <a:path w="19832320" h="8481695">
                  <a:moveTo>
                    <a:pt x="19831856" y="0"/>
                  </a:moveTo>
                  <a:lnTo>
                    <a:pt x="0" y="0"/>
                  </a:lnTo>
                  <a:lnTo>
                    <a:pt x="0" y="8481417"/>
                  </a:lnTo>
                  <a:lnTo>
                    <a:pt x="19831856" y="8481417"/>
                  </a:lnTo>
                  <a:lnTo>
                    <a:pt x="19831856" y="0"/>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grpSp>
        <p:nvGrpSpPr>
          <p:cNvPr id="2" name="Group 1">
            <a:extLst>
              <a:ext uri="{FF2B5EF4-FFF2-40B4-BE49-F238E27FC236}">
                <a16:creationId xmlns:a16="http://schemas.microsoft.com/office/drawing/2014/main" id="{D3E3AB19-0CC5-3556-FEA7-CA3C9264270D}"/>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2D6D058-09F3-F5E8-02BE-27EEA80C806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63401CA-6800-37A4-6673-625CCFCD15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02D5746-1D8D-84E5-96F4-345A1BCFA55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943C3D2-480C-1EB4-1994-6D87B2B04EC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8C6A40D-0846-B1F3-EFED-C627F3630BC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09FE8CE-CDF3-E215-7520-9DE0232FFF4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F93FDCE-974B-E255-7D18-1F8CDC1B2FD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7DBDEEA-2E28-DF2A-41A8-88A38A56CA9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18FE3E5-D2A7-392D-762D-156DEA4A25D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AF8C8D4-E876-3DD6-D6FD-893AB59F498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D98E053-E06F-325F-01DF-F6E61FE2202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58430DD-E1D5-E4DD-EF32-780A7288930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AB45F41-D19A-DE26-0764-7A1202857FC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B5FD230-C271-7EA5-A344-9ED0E959970C}"/>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0AB72BD-99A5-552B-0048-5D378F1B8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B8A70D5-572C-61B4-355B-10CC2984033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94C00FF-E92E-0773-425D-8F0D232C6E4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BCEA07D-ED0B-7DD8-DF6A-11B48E66C74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AECE3-EB51-A037-A02E-BDB18B8B148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56D844F-F844-7AD9-F9DA-AE6FE01642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10A401-C667-CAD8-62F0-5D6B70110D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B9E3A85-5432-F826-D9EC-E789E3248FFE}"/>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CDCD9D-89A3-77D5-50AA-B62708D35B8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B7D0659-BD50-8B16-3315-DDA153F86AD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6BDAF5E-0F41-66AA-0FCC-0646F8031363}"/>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F8FBBBB-68AB-FB99-A8D4-1483EB15592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D604B2-852B-70C0-5851-090C733B5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E8E6AAA-1E8D-3801-9723-204AE2980D7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98280CF-0673-669E-D643-A0EBE63420F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9A12FF-2A22-04A2-D2F8-109B4494702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D01DD2E-FF2F-0773-23E5-3645ACF2FA5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A8EC42-58DF-4384-5543-A6558ABF370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A806FD5-3277-FBAF-0113-0955B90CFEE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0DA204D-394A-25B5-8BA4-7E03ED42FB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760893C-C447-AE0A-658C-3AA4C089E0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9C31E4D-1013-4739-5EFF-E9A6C2D6EBB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19B2C87-1C69-270D-3939-6F8AE7791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9E76C83-6E43-1318-EE27-98A4FA46E10A}"/>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5C0F335-8BE8-ED12-5323-ED8A1537EE39}"/>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9FAC5DD-93CD-E797-EFE3-1089EEE687A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5D122F9-76DC-1346-4EAF-EA2DC30B5F0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2D3F885-ABC4-6D8C-B705-2E41EA99454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392E9EE-F90F-8BF1-462B-626D46324CE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A798418-69C9-4AE7-08B7-0F3943649E2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669A4B-264C-ED66-2630-E911EAA3301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0EF2FCE-132B-5E43-4763-2D794CEC3E00}"/>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538A3C2-76E2-773F-0DE8-5F6F458A46F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16BB240-1504-1DE1-79B6-1A282B23D2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7DD98E8-9F6D-873D-D3D0-3EFC8AF9F9A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5396F82-54CD-BDDF-2C04-B3F285BB103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8C1A1BB-FD0B-F5A9-C1A6-EA472D42DB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2377ACC-913F-CD63-F0FD-E7D4EBACC34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FB704DA-B8E3-9B73-F3F7-CA78BD98FB7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7AA9B06-A4DC-607E-6890-C9A955BCE9C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35F9D5E-9CAE-1FE4-F2CA-1667BEED3AA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245BA74-6BC5-AFCF-2B10-A762119A2DB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037A6D4-8DFF-03BD-F5B3-E7D5E416D83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C639385-E047-D5C4-AB6B-FDFDED30D03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4158C81-866C-9834-ED83-62D1BFA20E2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99BA8AF-578B-B775-1F2C-A43A9FDE47E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250A46-C306-4BB3-3DA4-34A7536E66C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5D94FB7-DB2F-233E-5A9C-123E2AA6C23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AA3B20F-9401-C5D4-9838-7BEA77B32DF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D90D03D-E72C-6D64-5539-90DE91361FE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07079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pic>
        <p:nvPicPr>
          <p:cNvPr id="5" name="Picture 4">
            <a:extLst>
              <a:ext uri="{FF2B5EF4-FFF2-40B4-BE49-F238E27FC236}">
                <a16:creationId xmlns:a16="http://schemas.microsoft.com/office/drawing/2014/main" id="{8110EB84-B8DC-BE28-6409-CB5A71F50D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50" y="-22225"/>
            <a:ext cx="20104100" cy="11308556"/>
          </a:xfrm>
          <a:prstGeom prst="rect">
            <a:avLst/>
          </a:prstGeom>
        </p:spPr>
      </p:pic>
      <p:grpSp>
        <p:nvGrpSpPr>
          <p:cNvPr id="2" name="Group 1">
            <a:extLst>
              <a:ext uri="{FF2B5EF4-FFF2-40B4-BE49-F238E27FC236}">
                <a16:creationId xmlns:a16="http://schemas.microsoft.com/office/drawing/2014/main" id="{3F0A435C-5190-88B0-8F8D-858D2AB04BE1}"/>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1EC71628-C6EB-1E3B-964B-46FF1502ABF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922249B2-CD15-0681-701B-3469AAB35D7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63DBDEC-2F00-0882-0F4A-0D053F20E6E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E15F612-7A37-5C9D-1C18-1F1519633D7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6D32E3D-C021-D13A-D3B5-903D5937445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CE781B0-B9E3-871C-948F-54E551C2761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5FA331E-2CBA-7F80-A17F-AE3BEE67BE4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F8EC567-43A7-3AD0-BA6E-5B2C551EA43B}"/>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CC16539-FB74-48E6-A0DA-1363F3092AAA}"/>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BEC4EBE-4272-96D3-87A7-37C2C2F2F6CB}"/>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A30C9DE-B8AB-89B0-AC6D-EAF2D039986E}"/>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1ABF69E-264E-1A32-6B90-98C4937E7F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8621E8A-55B8-D6E6-5508-0F8FFE1FB45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860828-A6D1-0222-BBA1-02985F07C4D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DC0EC32-6F7F-BF5E-CBBF-E1D2E791FD8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EA1D9D4-614C-5386-E105-F68259224BE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C94EEE5-3EA5-6036-3ED4-A6D482D0D55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7182835-8CCA-9286-76DD-4D5A38FFE6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5793C2-FCB2-BFBA-3396-AE433A8D4B2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798DF1F-A8A9-4E03-F802-8F003113122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468DA94-C487-7C91-42C8-3D5944220F7D}"/>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BD94315-1C3D-B0F8-12F4-BCE0AA32505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F1D4C3-10A4-D1AF-4420-87EF32E235A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7FFFBA4-01A3-0016-0236-E7E034345DE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F58EC6D-1496-1E80-012A-5EA7E2A56F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CB649E8-0681-9ABB-8621-15014219889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73B895-748C-3C6B-D72F-165FA23FB995}"/>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0E77475-847A-A0C0-F606-4FD00464270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C57D843-1665-A7F2-3A7D-6B47E53D805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BD38541-C9F1-37F8-8714-70CCD4DF395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EC24F9D-1378-1A9B-AD34-37B5F83E42C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EB6194A-59F4-52F5-257F-1F313A27714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A4392C5-F0AB-69EE-9D9D-1DD50163A0D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7D4951C-E4CF-18F4-0DB7-FD980E9745A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39D4D6F-3BEB-2328-ECE6-124A158ACB0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F092AB0-7A0F-4FDB-921C-D5DC7B83275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48A53DB-0AB8-2587-294D-1ADCD1494B1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5D23DF3-992D-01FF-E17F-9D28C6AB16F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072A93A-9EE0-6680-5193-A3A4A9DED882}"/>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47DB50-E9FD-2B58-4F56-D1BD3BCC6F7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2319D9E-BFE9-0F00-B7AC-125B7B39737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4ECC1CE-7407-AAE1-5244-CFABE97E87F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F539312-0527-7ABE-230E-63AD4FCADB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BCFEF9C-9471-3FB7-3170-828E20C5409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298C2CF-4463-E112-5DD1-BAA270880D8F}"/>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EFC53A5-EA79-B432-179F-11105038ADF9}"/>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B30252C-9CCA-0B6E-B769-2C47D311EC6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676F67E-724B-8CCD-B33E-3F502AB4004E}"/>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CBA4565-0A20-077F-05B9-E487256C9B1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F78BAAE-B066-1611-7E47-C1DEE6FCB74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0588B30-8B2A-959A-042F-F897F154C3F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AB284C9-DF8B-6B09-7292-A5392B3DCD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7CE872-4AD2-74D0-4835-61B3045C74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40CA298-1C59-09AF-2FC5-4E256AFC95A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37B116E-A6E9-0DB9-B0B4-1E51E945F8D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B20E225-989D-D1BE-7430-8B3ADB5B8EE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875E4B-DF83-1DBE-BE6A-C22CC1DCDB8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F86EC9E-F899-6F82-F2D2-4C6A8CCF7C7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491E468-2025-ED3E-B20E-A5185FD5724E}"/>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7531F79-E219-09D0-31C1-D6C32B5B2167}"/>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913162F-42B6-D94E-45BB-89F77A0D2FD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BDC465-2FBD-EC27-F4AB-33F16636E695}"/>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A6F349-5707-D326-2183-83A7D88A3C1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B37B0DC-154D-D4C7-94F7-19AC28191DA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Title Placeholder 1">
            <a:extLst>
              <a:ext uri="{FF2B5EF4-FFF2-40B4-BE49-F238E27FC236}">
                <a16:creationId xmlns:a16="http://schemas.microsoft.com/office/drawing/2014/main" id="{328D3B9C-4998-28B0-A5A7-929E29DBDC33}"/>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
        <p:nvSpPr>
          <p:cNvPr id="7" name="object 8">
            <a:extLst>
              <a:ext uri="{FF2B5EF4-FFF2-40B4-BE49-F238E27FC236}">
                <a16:creationId xmlns:a16="http://schemas.microsoft.com/office/drawing/2014/main" id="{2651B41C-840A-9A9C-6B5E-EA0B94CC9243}"/>
              </a:ext>
            </a:extLst>
          </p:cNvPr>
          <p:cNvSpPr txBox="1"/>
          <p:nvPr userDrawn="1"/>
        </p:nvSpPr>
        <p:spPr>
          <a:xfrm>
            <a:off x="17639270" y="99234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Tree>
    <p:extLst>
      <p:ext uri="{BB962C8B-B14F-4D97-AF65-F5344CB8AC3E}">
        <p14:creationId xmlns:p14="http://schemas.microsoft.com/office/powerpoint/2010/main" val="147422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bg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6" name="Group 5">
            <a:extLst>
              <a:ext uri="{FF2B5EF4-FFF2-40B4-BE49-F238E27FC236}">
                <a16:creationId xmlns:a16="http://schemas.microsoft.com/office/drawing/2014/main" id="{E5F80177-32BB-D5B9-25C1-39361674EDF9}"/>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E1DFC7A1-BD88-721E-945F-AAA6A20F6CC3}"/>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D08BE4F-8C4B-C537-D332-594867EBAA0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A2C1F1D-427F-7890-6BF7-96D357DB200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07BCDFE7-FFE5-4D81-64D8-B36471AB8BB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A34987-FE22-8514-0463-C53A7BA93F8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5E8F989-E2FF-CF39-7D28-99BFE19851D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078FB50-0A5D-F97F-B0EE-E0ED2A783FC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F14E23B-ED72-90A3-7785-A6AD483BBCB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1E1AEBA-49BB-AEC7-A894-692C4B9695A4}"/>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80F2DFF-8183-0E58-6E61-301E53F783C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5355BE9-5479-7C5C-3758-05750A6289B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EF3409B-B795-37D7-1C97-AFE42D5B2B1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A3E3C61-8483-DEF7-D7F6-BA1C5C90B16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BACBDC99-7854-5AEC-D536-1569B3497FF0}"/>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A415298-264C-A25E-C9E6-15ED353012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423CACA-3CDE-A9AD-4DF8-8CE0442AE1E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2584DD7-2BBD-ADCE-163E-7ED73B4BE2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05D300D-07DE-8487-CFAA-AA9B8CBAF028}"/>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4BCA85A-E094-0E21-EB58-B38A390A268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400FCB3-9B7F-D03C-4A0C-5951FA1CA58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D5A602A-A697-0A32-7B60-B122A5F3EB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9648C557-66BD-1B21-500E-37E7ADFA9FD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131DF75-DA3B-1AF1-1ED9-DE48417183A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0CD47B9-926F-E8D8-0FCA-A7A05960BB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3C07603-B20A-069C-6291-6C63C6F6D4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596DF9A-036B-2478-E4D7-BB7C2E2C0C7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59FB0B0A-E44B-2C4D-A058-B16B667433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F75605E-A355-0BA3-599C-977068E6972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8B176E9-5B54-EB34-D969-A77E13C641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7394A1B6-ECB8-E507-384E-CE745602BC8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A252F28-1DA4-2197-B4F2-62091CD86DB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D3070318-E9E4-CB79-859C-D6B615326C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9261C21-66D8-DE97-A742-95E425C5549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A63906E-156B-447F-0420-B67501C9B64D}"/>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63AA374-2257-6248-98B4-75CF68EDF7F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1D8EC1F7-643B-6C50-A4A9-11DBEAD702F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6BBBD0D-1F57-52A8-123B-7FC6DC3ADF4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F7816C3-1F63-955C-86D2-6C5A016E8DDD}"/>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2797698-6EDD-D4DF-0F15-F765BE17AFC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6FBBE7D-C7FC-CA8D-1A2F-0ACC5764AD1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D0A71EC-D067-7824-A779-C6AF9719F04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2E0D322-E24A-C9A9-FB17-B1922CB07A9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45F08A1-4FE4-2C13-0FEB-A89E37D98F94}"/>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F5F334D-42B1-BA39-FACA-6FBAEE3183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8337373-B734-1792-DE08-893784AA6B3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1FEDF2E-2BA9-4BF7-2BDB-3D4DBAA5C9B5}"/>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291C9A9-EB9D-0A39-971E-112D55318F4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5E117B4-122C-C883-C8C1-E99661A9ABF8}"/>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E6CBFB3E-8644-27FE-741D-ACD3C8D15742}"/>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10C99BC-7555-4622-0E42-94E9CC4C763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C58F2FA-8D49-D704-7F61-F0EB998D3071}"/>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BA69412-8D00-CD8A-9134-D0A0EF55C22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504703B-F287-39B6-C96A-DC2A9FCFA6A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B48FB42-9D0C-EB89-C1EF-DFC3BFC75C0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80E54121-0771-4E40-DBFC-8177E9BE569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DC6C89AB-A03E-9489-352D-3E0415ED95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178479C-D25F-6469-10BD-F4935EC2C37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262E5AC-6FB7-B418-127E-1B0F333EBA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49B9631F-D4D6-FD21-B262-7B301C96310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13F6004B-2C15-6556-65D2-0C4075F919D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770021B-5F95-018B-1A86-529D84ACB0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BF67666-2260-76CF-9640-8B0D0BC0383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D4C6C7C9-059E-F94D-7A94-999EB0C3459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C72593F-C083-CD56-A941-9E5EF931B85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707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7">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271" cy="11309072"/>
            <a:chOff x="0" y="0"/>
            <a:chExt cx="20104271" cy="11309072"/>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36" name="Group 35">
            <a:extLst>
              <a:ext uri="{FF2B5EF4-FFF2-40B4-BE49-F238E27FC236}">
                <a16:creationId xmlns:a16="http://schemas.microsoft.com/office/drawing/2014/main" id="{92018110-6BA2-E137-FCF9-00F7A376F266}"/>
              </a:ext>
            </a:extLst>
          </p:cNvPr>
          <p:cNvGrpSpPr/>
          <p:nvPr userDrawn="1"/>
        </p:nvGrpSpPr>
        <p:grpSpPr>
          <a:xfrm>
            <a:off x="942530" y="948344"/>
            <a:ext cx="3788430" cy="932658"/>
            <a:chOff x="942530" y="948344"/>
            <a:chExt cx="3788430" cy="932658"/>
          </a:xfrm>
        </p:grpSpPr>
        <p:sp>
          <p:nvSpPr>
            <p:cNvPr id="37" name="Freeform 36">
              <a:extLst>
                <a:ext uri="{FF2B5EF4-FFF2-40B4-BE49-F238E27FC236}">
                  <a16:creationId xmlns:a16="http://schemas.microsoft.com/office/drawing/2014/main" id="{5CA8E9BE-7B96-3099-B0CE-8BFD753CD316}"/>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1A62015-608E-BA9A-06FA-CA4DAD2D852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068E5A5-4C5D-8231-FDF0-B0F1B1273D9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9C13C7F-BA64-8B43-A1E3-5C210510A0A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33D3079-9990-8C1B-10DF-88BB0AA7283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CB57045-69A3-8662-75CF-FA5D7A5C8F8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CC41965-33F5-D88B-3849-EF9ED3424F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2EC57C93-73FD-AC06-CC25-1F60F3145EF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5752056-222B-D0C6-6F21-4F6357CA7C3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F8E8DBE-1440-3673-6A0B-8C0F9B38D26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7D3D0EC-E9BF-7EA2-151E-09F33D715CC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00C1D95-123C-51A6-E5F4-E379A75E8C39}"/>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E51DEE1-DCF3-FD5D-0148-FB046136BF9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818BEDD-3201-498F-0E51-9230ED4ABD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014812E-ACAC-5063-9B3A-99E8C96AD78B}"/>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40BCDF54-1319-4435-F6A9-DDB855FF8D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CECDCAAF-44AB-8558-E56E-F282706FF595}"/>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D4FDCDEA-DD25-C4FA-4008-9126A4ACE7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35471E2-7548-6AE2-9F5A-3459E5EC8F2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9646D83-52BC-62B4-290F-3383D9F8EF0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E4B1D95-0D67-EDDD-F0C1-8EC0A38605EF}"/>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F968AF4-F4FA-1380-C0B8-863587B4494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9F0B3A5-A44B-7EC7-AD73-48ADB3C865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C69ED0A-1378-E2A0-0978-960E60E9B73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8C4B533-7290-440D-1E75-65B4F63FFF1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17F5D6DA-B779-A474-CE96-E24BEAF213F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ED43043-1592-6DDB-5067-E1D564B6BBB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92886235-AA05-E604-658B-DC4AB28C9DB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FBE13E09-96BF-A557-E014-18067348AC5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45E47E4-B904-BFAD-606B-414CB00653B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7234E8E-893C-26EA-CFF9-73DE56BC7D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3150793-8E62-4B4D-99F2-EC7C068618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E0AC058-A2B4-E6CF-0A88-72D11C01E31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8C12E702-FD07-ABEB-2931-58DD8729044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631DABE-7726-260D-60E2-781791C3DD9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9834816-F41C-6683-BF99-5837EB89AA2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EFAA319-F86C-F57A-85A6-057C325AB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ED579C-2197-D4FA-777D-9728C0F61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B9FCCA6-C652-2E83-A565-16F51034916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6D6C981-63CB-1766-165B-B6BCEE20EF3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34609BC-D18F-C5CB-5004-43285589F06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3D01B31-CBC2-DEF6-2D0F-D5201519B452}"/>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FEE8ED61-33F9-957E-702A-A3650B3D37D2}"/>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6B42585-4785-BA91-4A62-95715272756A}"/>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F2DBB9C-392C-8766-580B-6E88E258FCC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50E37C66-1354-206C-F4C8-1B759B5E2FA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362918B-BF63-991C-466D-C56E190BE75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0533F0-D977-A0FF-73EE-5892C525E05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7E19EBE-6E12-B9C0-EC96-1A55A18FC84C}"/>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E9062D7-86E5-D3F5-CFC6-F94FD0D7CA1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02E66D1-DD5E-1486-7955-CCD1945E15D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F406829-F879-CB0A-D80E-65E196DAF99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9902E6F-4B2A-C798-BDDD-A6A0A57F858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3A24B0-4E64-7AD2-FA9D-E297ACC5B2C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E9ED13C-D3C8-F322-FEE3-6221F739982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5C470B-906B-0A4C-7313-7F2DE3439BC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98EF62D-71CF-1092-7A5B-C59FF1341B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2A4AFD2-AF97-D63E-4FBA-5B1175145F5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0503671-6DCF-AD89-FCF1-58A5133589C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4F41A329-ED91-3D46-4693-7C03FCE9D55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9CD79DE-47F9-0A69-1183-117AA63F6C6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6FF4657-7530-6782-23B5-B3110255F92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B71CDE2-8D36-1FFA-E434-453C4F0A215D}"/>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99952EA2-3263-BA77-DD4F-1BBCB42AAD2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79187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2">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A765C0DE-BB1C-5DA2-F9DE-2D99960E1EEE}"/>
              </a:ext>
            </a:extLst>
          </p:cNvPr>
          <p:cNvGrpSpPr/>
          <p:nvPr userDrawn="1"/>
        </p:nvGrpSpPr>
        <p:grpSpPr>
          <a:xfrm>
            <a:off x="9572587" y="0"/>
            <a:ext cx="10532110" cy="11308715"/>
            <a:chOff x="9572587" y="0"/>
            <a:chExt cx="10532110" cy="11308715"/>
          </a:xfrm>
        </p:grpSpPr>
        <p:sp>
          <p:nvSpPr>
            <p:cNvPr id="3" name="object 3">
              <a:extLst>
                <a:ext uri="{FF2B5EF4-FFF2-40B4-BE49-F238E27FC236}">
                  <a16:creationId xmlns:a16="http://schemas.microsoft.com/office/drawing/2014/main" id="{E4CCBA11-A33C-9D36-FA5D-E7B56DD3C695}"/>
                </a:ext>
              </a:extLst>
            </p:cNvPr>
            <p:cNvSpPr/>
            <p:nvPr/>
          </p:nvSpPr>
          <p:spPr>
            <a:xfrm>
              <a:off x="9572587" y="0"/>
              <a:ext cx="7671434" cy="11308715"/>
            </a:xfrm>
            <a:custGeom>
              <a:avLst/>
              <a:gdLst/>
              <a:ahLst/>
              <a:cxnLst/>
              <a:rect l="l" t="t" r="r" b="b"/>
              <a:pathLst>
                <a:path w="7671434" h="11308715">
                  <a:moveTo>
                    <a:pt x="0" y="11308556"/>
                  </a:moveTo>
                  <a:lnTo>
                    <a:pt x="7671305" y="11308556"/>
                  </a:lnTo>
                  <a:lnTo>
                    <a:pt x="7671305" y="0"/>
                  </a:lnTo>
                  <a:lnTo>
                    <a:pt x="0" y="0"/>
                  </a:lnTo>
                  <a:lnTo>
                    <a:pt x="0" y="11308556"/>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CDFA4260-AFA4-A605-BB25-E849EACEF78F}"/>
                </a:ext>
              </a:extLst>
            </p:cNvPr>
            <p:cNvSpPr/>
            <p:nvPr/>
          </p:nvSpPr>
          <p:spPr>
            <a:xfrm>
              <a:off x="17243893" y="0"/>
              <a:ext cx="2860675"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tx2"/>
            </a:solidFill>
          </p:spPr>
          <p:txBody>
            <a:bodyPr wrap="square" lIns="0" tIns="0" rIns="0" bIns="0" rtlCol="0"/>
            <a:lstStyle/>
            <a:p>
              <a:endParaRPr/>
            </a:p>
          </p:txBody>
        </p:sp>
      </p:gr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58118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857721" y="1034453"/>
            <a:ext cx="13690129" cy="1015664"/>
          </a:xfrm>
          <a:prstGeom prst="rect">
            <a:avLst/>
          </a:prstGeom>
        </p:spPr>
        <p:txBody>
          <a:bodyPr vert="horz" lIns="91440" tIns="45720" rIns="91440" bIns="45720" rtlCol="0" anchor="t">
            <a:noAutofit/>
          </a:bodyPr>
          <a:lstStyle>
            <a:lvl1pPr>
              <a:defRPr sz="6600"/>
            </a:lvl1pPr>
          </a:lstStyle>
          <a:p>
            <a:r>
              <a:rPr lang="en-GB"/>
              <a:t>Title</a:t>
            </a:r>
            <a:endParaRPr lang="en-US"/>
          </a:p>
        </p:txBody>
      </p:sp>
      <p:sp>
        <p:nvSpPr>
          <p:cNvPr id="3" name="Content Placeholder 2">
            <a:extLst>
              <a:ext uri="{FF2B5EF4-FFF2-40B4-BE49-F238E27FC236}">
                <a16:creationId xmlns:a16="http://schemas.microsoft.com/office/drawing/2014/main" id="{4D99D5F4-1179-B337-5498-DDCCC038311A}"/>
              </a:ext>
            </a:extLst>
          </p:cNvPr>
          <p:cNvSpPr>
            <a:spLocks noGrp="1"/>
          </p:cNvSpPr>
          <p:nvPr>
            <p:ph idx="1"/>
          </p:nvPr>
        </p:nvSpPr>
        <p:spPr>
          <a:xfrm>
            <a:off x="857722" y="2802659"/>
            <a:ext cx="18185928" cy="7472238"/>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_1">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B8453DB7-C68D-E5DA-9ADE-3C727E580451}"/>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F33BFA81-BBF6-D360-CA26-023D5E01D5AE}"/>
              </a:ext>
            </a:extLst>
          </p:cNvPr>
          <p:cNvGrpSpPr/>
          <p:nvPr userDrawn="1"/>
        </p:nvGrpSpPr>
        <p:grpSpPr>
          <a:xfrm>
            <a:off x="942530" y="9445907"/>
            <a:ext cx="3788430" cy="932658"/>
            <a:chOff x="942530" y="948344"/>
            <a:chExt cx="3788430" cy="932658"/>
          </a:xfrm>
        </p:grpSpPr>
        <p:sp>
          <p:nvSpPr>
            <p:cNvPr id="73" name="Freeform 72">
              <a:extLst>
                <a:ext uri="{FF2B5EF4-FFF2-40B4-BE49-F238E27FC236}">
                  <a16:creationId xmlns:a16="http://schemas.microsoft.com/office/drawing/2014/main" id="{4115BBFB-485E-9749-7BAC-5FA2135EA71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2D61A7-1DFF-76D9-CD2F-7853FE1ACEA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4E16C9F-13DF-47E4-4556-46603B104B7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FBBD0D2-B8DE-CC2B-94E7-CC5BCC72804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2887422-868B-60D1-6B64-C777CC081F33}"/>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803B480-21C2-6EEF-24B6-C5E22B9BD0D3}"/>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4347876-C04B-9254-3AD3-56C83C379B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9379B7B-8B4C-B209-1263-EE2AD41154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0004B3C-B94D-3086-49A9-B0BD46B98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1EF4CCC9-351A-F161-CF14-29158E4C9EC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2F007E-84C2-2515-9E60-920F208BE98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077713F-DD63-E1F8-EBD1-389328D65A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ED55A24-6FCA-1EE2-4919-611E0166421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D3CD60-D9F3-6AE7-419B-D4391A51E2BB}"/>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10A2D71-27C9-2406-3119-E26CD3E3A0E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6850718-2766-DF34-49B2-EA45C3D502B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FD3000D-36CD-D186-FE57-D703971AC01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26512E8-7AB9-D442-C062-22752D40EC5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C2C8AE7-5989-D400-B87B-D7A5A8D6F5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CC2B65-5097-2AF5-CEB6-F2C665E3C84B}"/>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11D9292-83FB-EC5B-D893-EF80D7904D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30ACFAC-452B-94AC-1118-8AED58FC08C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A020334-06A1-E3C1-12B7-80CCEB7A96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8A7F428-FD28-B305-52A6-753636B9CAA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A764323-ECAC-65D4-03BD-A3EEC902CEBF}"/>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11D2FC7-D851-B808-C29D-DCD254BF1E58}"/>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7461253-6A21-378F-21AF-B978F6D1C21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EF792D5-281D-6A36-B8C4-38861913B16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9F634E-B30E-4D1F-C233-FD9AE82DADC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5F49053-80A4-6D6B-3FBC-E814A065EEF6}"/>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1B3B99A-C40C-5B9A-F647-94E38C8E667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6B04E17-EA1C-1044-470D-E6E177EB4B2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02B8CAA-B3CE-1DBA-5CA3-5215D56E7C6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2456D19-445C-7C65-E000-C76B755C0BE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837ABA8-BE7E-3B65-1D16-8CAD29E324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5B2AD31-1192-E290-10EA-B8049D075A6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CBA9DB7-2EAA-5AAE-8FC1-42BB0BC3657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BD0F2B4-2077-FA50-71A0-B45BA276B27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2643D3F-D09A-9782-9B4A-C469CC36271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E78CD081-DB4E-D8CB-DC8A-7F6FB71329D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E71D4DA-BD6E-1FCA-98DA-98AFF7B5E80A}"/>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04896BB-926C-47E9-ACCF-3285D8DE585F}"/>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B811CDD-68C2-21D1-5C23-81BED810887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A19C71E-C4AC-E023-95EB-220CC61B7BB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0468244-FF53-EEBA-0BAB-E4EACDCB8BE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97A9FBF9-1CD2-4151-2892-2514FCF8638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A47EBBD-F550-1BCE-3611-385F993508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9EE05350-EB13-63D6-84C6-80C1447954B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FBE461DD-E24A-2764-13DF-DD6090820B1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7125CA58-0B48-5DF6-A92B-3D1A1DB4EFB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2F5FF8E-B849-1AD3-6A2F-808B655F95B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2573B30-A87B-58D0-5491-FDA2957876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56F407E-ECE9-9E37-9884-7AFE7FBDF5C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DC49118-7D35-F68C-2500-E589FCE06E8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6CDBC58-4FE1-B3B8-2042-F7CA45FE1BF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093E7B9-856E-3E0D-668B-F29DE32A26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F0AE8A82-10FB-7D35-123C-23F6CCBEC88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33A4D5C9-1861-94C1-7038-F76BF6757E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2DA0C24-3958-978F-0A31-B1ABDF69BDC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ABECD81-7F77-05FC-BF2A-834E2DEFA4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62707513-F436-32C0-FEA0-0B6AC946FB8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E0DF1A6-D72C-A823-FD3A-10A2DD689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250DF2A-5818-BBFE-D889-B76213B90E8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47A0503-5A80-9883-AED8-D15177799EE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61331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_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3" name="Group 2">
            <a:extLst>
              <a:ext uri="{FF2B5EF4-FFF2-40B4-BE49-F238E27FC236}">
                <a16:creationId xmlns:a16="http://schemas.microsoft.com/office/drawing/2014/main" id="{F7DBA8A6-4BC9-AAE6-D20E-F031EC3A7BAE}"/>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700C01EA-5EF5-94EA-F7EA-D8A0E5E1EC8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E1EBB106-BF41-6050-919D-57FACD53BB3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91E4005-514D-1495-720B-7F467E67A4F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0D6AEDD-2385-B81C-057B-E9C5BB97D0A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683869E-2A78-4CBC-1507-151F1058180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2D9B988-06D6-0421-5246-C468F1F654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5EDFBF9-C50D-6842-A7C1-E10C0422BA3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73EC3D0-94B2-B345-9E4C-1E746A36FE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1297D6C-108A-3BF8-29D3-B6B8D0CE268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58D85A-722C-34E0-5161-C19B53C752A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4BA739C-0BED-5EDD-3735-03D5DDEA2B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89F3B6-7825-06BF-B9D7-B8E9D1CEBC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8D6F54D-FE3D-D497-3533-6E957A2084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EC01B1A-CE42-2F89-33B3-5F6BBD55328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CF93901-050A-9B01-3AAA-D74BCDE3A01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84C4D51-2ADC-D3D5-9847-1201B4F8E78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779180D-A1FB-0946-79AF-FCA23CB2B36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1A36DDE-6B89-29A7-1A2F-0021BFFCE4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1099936-A84A-B49F-B5D8-DC6A1C55181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0732062-3210-AEC7-F54E-93A8FF838AC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2964A7F-ADC8-05C4-23A6-AE8D46D6F210}"/>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7590828-7277-C560-D158-DB98D34B2492}"/>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A808CD5-2800-9D32-EB31-8CA77B7F4AB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40940BD-D908-4EE7-9AD1-6046681D5D68}"/>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368959F-F172-9BDD-FBE9-28BE4C3E14F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80A2526-754E-BC51-270F-1CEFFC456A2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AC0AA92-ECD5-C207-7DF6-D9D486B3EF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339910D-8533-EE00-B3AF-DF6EDEC5C97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B16B19F-A7E6-C430-C43E-E8F5A1A16F2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6066C0-A9F6-9DB5-A3A6-5AD96E0DBB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4153A18-B143-5FD4-786C-8FE27265DB7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D0D121-2760-C33A-9CC8-67158A03010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6910231-C8AD-B565-2284-BDEA24C7C86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F88CB0A-C418-2346-9753-7DC4A164CF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25191FE-F8AD-BD11-12B0-DE1847419D9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1B62D42-BC4B-84AD-D4FD-432C3B13499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6CBD282-C7BE-C2D7-43D8-6E01611CCC7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426D441-6C46-C342-9325-214FE13BECC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06D11D-CF1D-FEA4-7742-F073C865436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1A17D7E-4FB3-B031-9224-87F55DEF8BCF}"/>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D6EE2B9-E4F2-C0CE-D807-015DE6095722}"/>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FFDA11B-5E83-B163-31F5-5F3C691C63D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38AC09A-D88F-F720-2148-DD011A57C77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9FB46C3-7926-EEF5-4212-23510244604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5E0CD61-BCD2-E19D-3421-4E01DE6C7E0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790501C-80D1-1F62-005F-CF206EA6A1E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E9F1BE8-A5CA-6B0A-9E6B-5BA56D214FC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DE80EFE-15E4-6A99-E80A-45E65B7D0B9A}"/>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F2C5D22-2515-4901-F22F-6EFB7826533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CFE834C-6256-F2C9-4AC3-E93294A1BD90}"/>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9C0BA23-3F0C-E7F7-2901-0B245399A92F}"/>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AC0729-ADE2-6226-A161-525B261F914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A338BFB-15D2-72A8-F7F0-29A4EBD1A7A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B9E8351-AC29-F802-DDFA-29AF05AD28E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E94C6F4-5FBF-1E5D-8284-71C77EDD1A1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72596D2-2D46-C570-5782-88572676719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B587FFC-48C0-4C98-3578-9679793FA5F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C7AB055-5CB6-D805-417C-FA31CBE0E7C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1E5D2AC-F841-DCFE-3293-DA3A7C3A550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8066-B0C9-DA5D-3896-3479E80389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3636206-2ACD-3DC5-2960-69BCECE548E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3BEADD0-4DC3-DA9B-7F0A-CD066CC1ABF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FAD8A91-F969-B407-EC4C-665F0863DF9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D9C96F3-5893-97ED-6654-8AD8A380A80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44015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3">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5" name="Group 4">
            <a:extLst>
              <a:ext uri="{FF2B5EF4-FFF2-40B4-BE49-F238E27FC236}">
                <a16:creationId xmlns:a16="http://schemas.microsoft.com/office/drawing/2014/main" id="{194268A9-84A4-A222-81F4-94BAB600872A}"/>
              </a:ext>
            </a:extLst>
          </p:cNvPr>
          <p:cNvGrpSpPr/>
          <p:nvPr userDrawn="1"/>
        </p:nvGrpSpPr>
        <p:grpSpPr>
          <a:xfrm>
            <a:off x="942530" y="9445907"/>
            <a:ext cx="3788430" cy="932658"/>
            <a:chOff x="942530" y="948344"/>
            <a:chExt cx="3788430" cy="932658"/>
          </a:xfrm>
        </p:grpSpPr>
        <p:sp>
          <p:nvSpPr>
            <p:cNvPr id="6" name="Freeform 5">
              <a:extLst>
                <a:ext uri="{FF2B5EF4-FFF2-40B4-BE49-F238E27FC236}">
                  <a16:creationId xmlns:a16="http://schemas.microsoft.com/office/drawing/2014/main" id="{92ACC6ED-9428-89B5-FA9C-1BB2156CA4A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88B76D6-2E14-33C7-B78F-1EC37F60811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7DB099E-E20B-BA7A-6CED-B3DF1266967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34C6F86-0328-8F1F-6AE7-F496C581AB8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8B1D4B1-6A29-A6B3-1BC1-912171AF13C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9124F3F-1EA8-AE00-E2C6-034E62316B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03CCB9E-427E-C996-1860-FEB013F5CC05}"/>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CC173BE-0C13-1B65-D711-E295695B11F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BF88002-07FB-DA3A-749F-C57CC3C46B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EAA800-95B5-A2B5-E5BB-40CE3D2460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6D24A3-17B7-F498-F86B-394D25753AB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74BDC86-9FAC-BA0B-D8B4-D0E094DAE8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4D0E99C-B859-509B-80AB-0F51003C1A6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D4EDF19-89AD-1D88-E8B9-8080A2DD800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F9D4EE8-6E57-1E3B-DD79-F843F49D5A9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17EAF60-928A-26D2-FEBB-B96A7E42C45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E7308DF-0960-E689-F971-9448EF09682A}"/>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E7C50C-BDDF-88E5-83AA-C9A79A30E2F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E65AD6E-3489-A7BE-016B-60DBFB6C397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241B43F-E51F-A017-C32D-84008675EC0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E1ED5E-CB36-92B4-731B-0DE6908E368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F6023E3-17C3-DC17-EBEB-376C467DEB4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FF0AACC-DB6D-C4A6-C9A4-63A30CB89732}"/>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D3D6FFF-419C-6118-E395-1078BF9FD2E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A2F6797-1153-C752-616C-EF75C72E352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8663FA1-D652-DF18-4CB2-1E24AE42047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87425A2-9105-6A3D-E86D-3DE3B00F0BB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B949CBD-43B9-278B-4A48-6235BAFB7D42}"/>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CFC2C0D-204B-E51E-972C-3281740EBB1C}"/>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B3B94A7-997D-BB4D-537F-082C5DFAF37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3B73882-7F3F-CBBB-ED10-2CB92239892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4794813-0C94-4E4C-6223-E09379D55DA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CC63EDA-AFF6-E5D9-F08B-5CF820ACA37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9F918C3-7165-D7A1-387B-CE4EB5FE8DA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FC1B7CA-303B-F742-E0C1-9B2E61B737C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F080484-3987-A267-5B83-249BA30BD3E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19AC4-3E4A-45F0-80FA-56249BCE715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BD02E4C-E8D1-0BD9-B7A5-5B45FFE9259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2F065C-BA93-E77B-F277-B77BE63A6F8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ED11587-54D7-A044-1537-FFD1F4A7727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DE390C3-CDE3-94BB-F51B-7A31CB212460}"/>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187B068-971C-DA80-2DCD-C012DF07CC8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CA35C47-9EAF-997E-B1A1-AB2B2AD1C5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13A72AC-C6D4-F083-C684-48A4D203AC4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71649EB-B408-14DA-71CE-1B86AD2F388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B55F4A9-2568-DCE5-7A1A-003645FE276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5FB62B2-462A-1AE4-7994-2FC51F84300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0C1C9DA-D78A-AE43-979D-7E34797AE7B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8232A0-B7A9-BD8F-3125-1DF7F54AD8E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335FE49-52ED-2963-2877-4A67B40E9D7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5A76C4E-D80C-49B1-AFD1-6E6F9C26D53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47DECF6-88CD-DF95-CEA5-3729769E9D7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01207A2-A985-420B-7F40-F432294A89E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C156192-18CA-754C-7187-41BD57E57B0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88AFE46-7D0D-6F51-BA2D-427D6635B2D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AFE4763-5556-4155-765C-48D8F9CDA91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ACF5EFD-97EC-9CA8-2130-778B369DF2E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FEE3034-5AE9-B046-160B-9459BBB7791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ABFA98C-67C1-C42C-A0FD-A69C90B4C5F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1682B3B-607A-93AD-6FD9-8D31BC7993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03D115F-EA5F-7ABC-8D5D-E0A2C8140116}"/>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4CFFDC-71B7-61CC-4316-80AB99ADEF7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E793E4C-6BF9-E4C7-E26E-838650FC55D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D27AF5A-1D48-36F7-3605-0A78BBB943B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69160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4">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12" name="Content Placeholder 2">
            <a:extLst>
              <a:ext uri="{FF2B5EF4-FFF2-40B4-BE49-F238E27FC236}">
                <a16:creationId xmlns:a16="http://schemas.microsoft.com/office/drawing/2014/main" id="{129BC899-BC8A-C9F0-AA45-2200DDE86713}"/>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9B4104CF-F2F2-8540-DBF1-5F3F08BFD9C4}"/>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4AB300CB-4C11-09E2-E2F2-40FE22785FC2}"/>
              </a:ext>
            </a:extLst>
          </p:cNvPr>
          <p:cNvGrpSpPr/>
          <p:nvPr userDrawn="1"/>
        </p:nvGrpSpPr>
        <p:grpSpPr>
          <a:xfrm>
            <a:off x="942530" y="948344"/>
            <a:ext cx="3788430" cy="932658"/>
            <a:chOff x="942530" y="948344"/>
            <a:chExt cx="3788430" cy="932658"/>
          </a:xfrm>
        </p:grpSpPr>
        <p:sp>
          <p:nvSpPr>
            <p:cNvPr id="73" name="Freeform 72">
              <a:extLst>
                <a:ext uri="{FF2B5EF4-FFF2-40B4-BE49-F238E27FC236}">
                  <a16:creationId xmlns:a16="http://schemas.microsoft.com/office/drawing/2014/main" id="{64C747ED-5CB4-CC38-3CD6-8687F97DD31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805FE37-A672-98D0-A141-90CDE9DAF55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4082DB5-1BEA-56B9-471D-EBEC713F583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26F50B4-0BC9-D84E-E6A8-699A21C1C35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8FC7D904-8BA2-4668-4B2C-B033B2FB9E4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E2535F8-3889-69C7-F6AE-CE6982FE7910}"/>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76463F9-A8DC-6DEC-C244-2F17DD85156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D5EC1D5-2358-51B0-6A94-6B6CA17635D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4945D0-039A-1F6E-81E5-0BD0C2160441}"/>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E1172C1-271A-F856-3550-F597458B6CD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AC901331-266D-8B57-43EC-2027E7AF31D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EDC5195-AE2A-FDA4-5F73-4D8E6309A1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44964D6-8178-28D6-B5B6-DCAB4A45963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7E10EFA-8FEE-CB5B-B73E-1C4A9442471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CC4FC24-4508-08A4-478A-446AB3971BA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DBD1F87-FF83-EAA6-9A0B-633E048B10A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6115499-1A0B-999A-9501-167ABB63E22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FE07F4E-C53E-5CBF-3D8A-D88AB49C21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34B6830-C1C0-18AF-6554-F8072250BA95}"/>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0BC0DB1-2885-1B9C-3525-3EFDB305EA2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CD98777-A8AF-5670-81F1-615A93CCAF3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A6400E2-12FD-F7A0-A88C-0DA8DEDFE6E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B115646-0A22-6055-D817-7E7BC561C6E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3535F59-4E21-81DB-2398-3DA262BDEFC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88FC1AA-243E-2588-99B5-B82BA026263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750955E-9B67-2BF4-AAA3-A2E82AB1367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E869296-F541-A760-EF09-DC88AF2996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349ADEC-BD04-F2D5-FA4D-5B24A0843F1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93D25A49-E3BF-AACC-75B9-934958E14EF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08EA0972-CF0D-B730-CC6E-313E10328D6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0DF256B-AE93-AD10-3A90-3CEB0FB36CB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E90681A-C662-56C7-74BA-B6077EF3FA3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9AB7951-9447-EF5E-640E-608A2311E68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5942F3D-74AF-FD41-FF3C-CC2FABC52B3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68FB5-E9A8-565D-5136-CB397CE43AA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F1D05DA-F2A4-FF6D-BC7B-9AA016D134F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5DCC2E2-CACA-1C54-9C2C-329869EEE37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0D765AC-CAF5-6625-FFCB-69D66D68EE8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12F1AF4-415E-398C-78C9-543323F4F21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627CE57-B3A5-89C4-9EF6-D02B19B38C4A}"/>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67B8A233-AE47-7C49-2750-561E8D2B501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725DF93-87B3-EEB8-5CE9-2D8AF066EF3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DA8F88B-EA7F-968F-3604-3461D000F1F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623395-76D1-3A70-2915-CF538A22FEC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0C4C498-566B-BB87-3D77-962027AEDE0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F63B878-315B-2BAF-00C4-E8AC213C5A8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0876823-F1D7-E6ED-1258-5EA05D34C83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1072C72-01E7-A5FA-547B-5FE1FB26FDD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A32C3BAA-F24B-149F-12D3-3F2121B520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5BC864E-2C34-9BED-1FD6-F16706A6EC9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F6A5E0F-161D-9E77-F6C9-0F4C356127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DD73E0FC-F567-96C4-EA63-EE8D49CD7756}"/>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E1B6E5D-261B-FA0D-86F3-F0775AEE1F8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189E040-8AEC-EF3F-1935-B0855FA0321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3B6DCE0-EE9D-47B7-83B0-4B545B9E170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4EA01F5-3A92-0924-FBAD-935C5F0511E2}"/>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F1832AB-D264-72F0-434F-1D0534E22879}"/>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210095F-C4DF-1100-4B56-C28B45FEE87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02060C69-5313-209F-7BD8-CD350AD91F2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54C9811-0CEC-A2AD-5B28-8005ADA6936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FF474235-5EFA-B8D2-EDDA-4096FBD3AFE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E5C1DB73-1C9E-9C29-B861-56A87D09C35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355C03-5A17-28FD-2968-C6F4B03C0EF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C61A3F5-F65D-AF81-98BE-1D8A38C9C21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930104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 Slide_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11490414"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BB7F0C07-D2DE-A9F9-3478-D3DCEC89D766}"/>
              </a:ext>
            </a:extLst>
          </p:cNvPr>
          <p:cNvSpPr>
            <a:spLocks noGrp="1"/>
          </p:cNvSpPr>
          <p:nvPr>
            <p:ph type="pic" sz="quarter" idx="10"/>
          </p:nvPr>
        </p:nvSpPr>
        <p:spPr>
          <a:xfrm>
            <a:off x="11757918" y="0"/>
            <a:ext cx="8346182" cy="11308715"/>
          </a:xfrm>
          <a:prstGeom prst="rect">
            <a:avLst/>
          </a:prstGeom>
        </p:spPr>
        <p:txBody>
          <a:bodyPr/>
          <a:lstStyle/>
          <a:p>
            <a:r>
              <a:rPr lang="en-GB"/>
              <a:t>Click icon to add picture</a:t>
            </a:r>
            <a:endParaRPr lang="en-US"/>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933920" y="563404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857721" y="2861350"/>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grpSp>
        <p:nvGrpSpPr>
          <p:cNvPr id="2" name="Group 1">
            <a:extLst>
              <a:ext uri="{FF2B5EF4-FFF2-40B4-BE49-F238E27FC236}">
                <a16:creationId xmlns:a16="http://schemas.microsoft.com/office/drawing/2014/main" id="{4A13AF6A-F4A0-AF23-894F-41A151866C4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59D9ADA6-FF07-64A0-7BC0-456DD27D861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A992FE5-F75A-C303-AEB6-EDD5D94CBC4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0DF16FE-C77F-8EE6-92EC-960BFDD53B0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785B341-E332-8B88-DE92-C9A42E7627A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48EACC0-140F-38E4-E9FE-4B2215F8B462}"/>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30587D6-C572-8F69-D24F-01D107BCFE6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74D3EF4-96F3-2AE7-9149-86DAA6CDD1F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5B11570-46D6-71FF-B586-EED57344611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64E4CCF-49DF-7966-DB1F-2C718412D70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DF4EB13-B7EB-FA9F-5A61-6D1687A8D5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0557A90-07A3-04E9-D629-C916B68C8CC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5D2A5A7-3B25-6597-63C0-DFB3F4C711A6}"/>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ECCD23-B873-0FA8-8533-85100463086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C26AA33-6F77-E373-0B30-617CB8796CE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F49D551-0867-E569-DD47-0A7511CF3A25}"/>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92DFF4-3A7B-4F95-82A0-10F973DFCC4B}"/>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2D9950-AC95-4F0F-C514-615AAF6A95D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FA33D8D-F577-C148-16F4-2E37D7D7AD2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728B483-CFAF-281E-C6ED-4A89A76D2FB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29F1C99-3E13-825A-BCB5-96589E8D554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0158502-7214-61A6-7E5D-2ACE4D75742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448E351-74D3-5A3D-8914-FD6D0D112AB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EEACCE0-80A3-B091-2E26-741E062BD20D}"/>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43925F5-A945-79E9-5AF6-971F8A3CC0C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66AEA55-C16C-3A43-C3DD-55143FFA259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9F44E64-4135-31E3-9842-FAF6DA568D7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6DAEC6-3FC3-8DA3-C813-1366C93F44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5EEB5D7-F092-6E5F-2497-22BC35636A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2406CCD-B4D0-C1E3-30BE-BB8C2ABD755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6DE8075-056B-DCDF-351B-11C07B7E918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A55E4D3-399A-6F1B-535E-25DD9454F50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5EE12AD-8C16-AEEE-B72C-03F9BCAC11D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180F75C-D412-B44B-6847-E54A23DD0E5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27A44F7-5EFA-6B6D-C11D-F1BF612014E6}"/>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BAE0A7E-B781-900E-ED53-660D217422B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397267F-C854-01EB-87AB-3151F9D2D7E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AC102A1-BD07-22D4-C96A-2188CE41CF9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909525D-E7B1-2254-009D-64646A09EC9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D563CD-B340-F58F-91A5-6AD0AAA74E1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2E6ED29-B771-B9B3-9AE8-41D2CE2C363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B139C0A-35B7-E25B-06B6-C4A844D31A9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C7E9DBC-A7A7-AEEE-F47E-8CA56D2F222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E1BB21D-C511-94D5-89CB-267DE6B52A61}"/>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BF02BD8-FEC5-82B3-55DA-76E4A1F6437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6030DD0-7D80-F8D9-B30C-F98F504A6DA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22FE642-2B77-049B-DBA6-3397E0BC006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D1583C1-4776-1D95-4937-01318B00801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9C81D45-0A8D-B516-D08D-C0F72BC180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B67DEF7-ACF9-BE2B-D31B-0B1AC86C51C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022EA2D-9D96-833F-EAC1-C1E982218D1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195191-C523-9B19-9CBF-EAEB2B71CB7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814201A-083A-04F2-6050-DC3A0ADF2A6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6D5C5F5E-514C-1817-3514-F79958E8D66C}"/>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B2D70FB-4B0D-4061-E172-56EB42DA28E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6DB3A08-73E9-4270-D041-85F10573B68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127065C-ECF8-BCA0-536D-A4DFB86973C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C7954B5-A57F-DE55-CBCC-8818E3F2E7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FAE6D8C-1CC3-1D2E-2DC1-57754351620D}"/>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EBAFC76-31A6-7312-10E4-99AA977996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255125B-06E4-75FB-2FC9-1A284EB055A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14BB1F0-EAE0-0B6D-F994-8CBBBC9EAB3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2E58D9DC-61AA-59DE-1BC4-7283C96CAF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AE57E06-DC80-E8F5-2377-51D4F31D241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260B75B-FDB9-6186-A90D-6789685FC0C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6594EC-86F2-88AC-B1F2-BCDEB55EAC82}"/>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B5A4A925-B42F-2EDD-5915-96A261A92FF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6A516A6-489E-B587-1EA9-BB7B1A42471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C9418414-51CC-CDA1-BEC7-9A1D535C58F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55B5A88-447C-9AAA-8029-4DDDBED5D05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6B9E78A-9F70-C735-37DC-8869FA39EDBA}"/>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16C7E11-2E2B-92CF-7CE5-FF98891E5DE9}"/>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513E7FB-6431-2063-C563-D7A5D55E012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0E7A608-96C3-53A4-0965-ADC77DE5D3F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2776860-0BDA-6069-81A4-6EFD1DC068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8374288-BD3D-BBAF-0575-944B80796FE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6435494-8D88-6ABB-4322-D1169856966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34ED6F4-2297-84CE-9C4F-30BF6851836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FED017-77BB-6548-DB1D-CCB5CC2BE4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44FD0EA-A6BB-4152-899C-A51A46DD8FF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A88B52-D1D7-72BD-9399-9E360E952E8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B999089-6BD7-9CF2-E21E-8CB66F9E1E2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988ADA4-2BAA-2751-D041-52FA3294233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0825DA0-5506-E13B-FF42-EF1E031703B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3EACA18-CFF7-ABB2-4461-9B00BF8C380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7FA84ED-4EA9-AC35-970C-92B8BB45B2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6774363-066F-7656-CFFF-6AF8C7AEDB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56E870F-EF1C-5246-BAAA-854C21F3BCB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4B4F6BC-F9AB-F6FA-47B7-3B67357C7EB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457CB4-31FB-05AD-2F93-823FD088316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D8AB166-E9EE-0F9D-5A96-E760DA342A2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E934E7-DD4F-03E9-B9E0-4C73F313DF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BC93F13-D41D-06F3-084A-5157216C6FC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8D2B3F4-638C-E064-7083-18232DAA18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4B7DAB1-9C73-EC24-3EE9-692D7C278521}"/>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7AF6C38-1892-D195-B397-43EC25F3F8B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AAE4C-6CB0-DF00-3828-E028B3F3D58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F344CA9-7B3A-75CE-AABE-20A130F8E4C3}"/>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4418B49-3BEB-4248-7E12-16F5A13E0F4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D335AF9-A4CE-54DB-CA11-86441389E9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8661A92-C2F4-4A5F-D0EB-50A5FA1F01D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417A1F5-1E65-3628-94CF-07C99FC08AA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B6BDE58-A7AB-E90D-8BD4-784A86E745E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EF575C9-57D4-4595-26F6-543F9CDB87F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7330394-D7E6-39CB-7162-EA8E9FBAAE9A}"/>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457B229-CCAC-CBA1-C848-EDEE57D7EFD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1A2386E-99D3-1FB5-FCC6-9326DE2C72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7C0BEA2-1F1F-1D42-D3C0-7596F7FC1AB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8E55D54-AF3E-AB64-4144-44BF13E6AA5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B37764F-8225-C2B7-FA85-1DFA923C3F6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96E45EC-AA60-3C8B-9883-B06C8A99938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30E2935-A752-5F3D-B0AB-1EDF247E0FE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76BCFC9-969D-B5AA-DECB-9E6AA2F54CB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4A0ED77-4E74-412C-8176-6F57B99BFAD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9F5785A-0F57-8C3B-7AE8-90F9B53945D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AEBB2C1-2AA7-B1C7-829C-112CAD7F742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21091E8-8DE1-013F-933B-37208D40F70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BA8880D-8CCE-703D-F284-9461EE7E44B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F9F74BA-BF4F-A7A0-DFDA-77244EFCFF8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1B6A6D7-2B72-4061-8DE0-710B5258BDE7}"/>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F1467F0-A5B0-0FA0-B620-6189BAC13209}"/>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C9188EB-2878-E4F0-859E-89A822D2EA8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D7DC027-301B-7385-534A-0817CF67ECA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395619D-2F6C-FB5B-0AC2-6D8066B2793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DB29ED4-4190-927A-D35F-EAEE16C6EBE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3EE5B75-5FBE-7498-F54E-87390ED586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E59D88B-426E-DC96-529E-B48BC58F87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FCD7DA2-F201-5C51-A13F-DA8D09D5ED0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00ABCDA-CD1D-2479-DD94-AADDFB760D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2D8BF36D-F057-7DB1-E6F6-86230C0A2C59}"/>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object 10">
            <a:extLst>
              <a:ext uri="{FF2B5EF4-FFF2-40B4-BE49-F238E27FC236}">
                <a16:creationId xmlns:a16="http://schemas.microsoft.com/office/drawing/2014/main" id="{2418B32C-4041-FB93-A954-CA60B3ACC7DE}"/>
              </a:ext>
            </a:extLst>
          </p:cNvPr>
          <p:cNvSpPr/>
          <p:nvPr/>
        </p:nvSpPr>
        <p:spPr>
          <a:xfrm>
            <a:off x="8337306"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0" y="10374"/>
            <a:ext cx="8348400" cy="11307763"/>
          </a:xfrm>
          <a:prstGeom prst="rect">
            <a:avLst/>
          </a:prstGeom>
        </p:spPr>
        <p:txBody>
          <a:bodyPr/>
          <a:lstStyle/>
          <a:p>
            <a:r>
              <a:rPr lang="en-GB"/>
              <a:t>Click icon to add picture</a:t>
            </a:r>
            <a:endParaRPr lang="en-US"/>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9564134" y="374928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9564134" y="926588"/>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Only Slide_1">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272416" y="0"/>
            <a:ext cx="19831684" cy="11314593"/>
          </a:xfrm>
          <a:prstGeom prst="rect">
            <a:avLst/>
          </a:prstGeom>
        </p:spPr>
        <p:txBody>
          <a:body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0" y="0"/>
            <a:ext cx="272416"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27621F5A-34B2-5B0B-DF04-8FC10B6BAE6A}"/>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C8A9F67F-A954-8A39-1E0A-7BBE8AAA62F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4CC091BE-3062-984E-5030-39E718C3F03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7721C44-B696-CDA6-BD80-6D6225FD90E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93EFF57F-632B-6AD4-C0DD-19356E69C05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B013997-0A59-E00D-8CC0-5C7BFD4C59E1}"/>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8548636-01DF-8A75-16B4-90483B7CD5D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A4284C2-6BC8-2B75-D3E4-32A3082A8C0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7C3A264-3CF5-E57D-4364-C75E19D3881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BC6F84A-ECEA-34F3-47E7-7154F4DFD4A2}"/>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ECFC9E9-5E6E-BF15-B10D-3B2A6DBA3B5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C8D419C-2CE8-76CA-7D47-6CA6E67B370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6E0318A-DC6F-A0AC-B7CA-5C276849804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5E1453F-94BC-E620-E64A-491DBBC55FB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F8DE933-CF5D-117F-F94F-7B552DBB7B7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2C4D4B4-2F2B-3E3D-EB6F-E8C78604B829}"/>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C02E336-8D2D-4F82-D5A2-3F7815FA5F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8E27325-AAEC-879B-A302-67EA8507D44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CA2C21-BA4E-8A17-73B2-5439AC81F373}"/>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FDC350-39A5-8EB7-C9B0-10B66DF2ED1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DEAF4F-EF8C-933D-0447-D12435424E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C31ED7-9544-D748-DE0D-7E0F6382640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612B008-CFCF-737F-1FE9-FED5F55A5E1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0431CD9-71D0-C7CA-A1CD-2B5AE2C9291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9DEF989-91C4-3BBF-9CD8-6DD332E6F53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7AE6057-80D5-48D7-AA3F-CF9F4E6A1380}"/>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9E0397A-EC17-3606-090F-0B6642A2C31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9A86319-C633-1C38-4BDA-6A68C9221CB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C57767F-BD18-0CDD-8220-1AE34ECF439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340509E-90D7-0640-F4CB-A5AA4215C36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F57237-9ED9-8573-433F-D1C20B9A216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3EB90C4-3186-02B3-B7FF-C60ACA1129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E8EF925-E4C5-BA39-CE61-A28E082C057D}"/>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37286BD-27BB-AD6B-77AB-7D1B7D79F1D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9B2B39B-A352-B5EB-6FFA-53F801A25DD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4291F76-33FA-ABF0-E424-220A6521FA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9585CA0-D82C-BB17-F1B6-FDC14714BCC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49AB72-0897-BDB1-07CE-383077F8BE54}"/>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727A564-8F28-D493-E471-192FC87FC71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95B8A7C-E9D5-BF06-7162-2C9A6FA4BFF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E84123F-E480-CC7A-1BE4-EE5A74947FD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DD73CE1-3BD5-12C9-0BE4-CE50B8BE2C1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D9C1BAB-6F4C-AB48-E7BA-970208A3810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27874B0-3FC4-17AE-1D6B-1E502F7081A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DFA0305-7243-6733-07ED-2CCC3B7028A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10A16D7-A892-CBD8-0191-F5E173F5B876}"/>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CF7B377-EAEA-E44D-D767-4472F162753E}"/>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E50AD87-0934-8EA3-F414-8F54BF91413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517AB7D-8125-A312-CEFA-A8A558C28F72}"/>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C39FA4-7394-532D-A3F9-23FFEF4A35B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A06C922-516B-F87F-1B4E-CEE7D18C418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7B5A816-1896-2EA9-EF24-3430DFE0ECE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E9446CC-691E-0545-EC17-41F8FF3ED6D2}"/>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E570D3B-47BE-EFE3-7DD5-3F3B8A6CD4B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2049010-42AA-EB3F-336B-B94A137789C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138ED52-01E3-14C9-DCFC-5E5B58BC924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FE72A42-7658-7A26-8946-9CC68237CFD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B8D963A-C2FE-51BD-EBF4-F091F19F621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CB8814E-52DE-79CD-523B-E73BC522F56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D785BEA-2A1B-CFE6-F65F-EB684C6F687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1E3FE4-F57D-1C9E-E987-7E6504295DE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4F358F5-AE4B-DFE0-318B-A6522A0AF4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3975D7A-A235-23A5-883E-2D071F7CCDC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7912B37-F391-F2C7-D995-FA689B7DE16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4DF128F-0988-BFA6-DE54-FB9A020D908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6004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_2">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0" y="0"/>
            <a:ext cx="19832400" cy="11314800"/>
          </a:xfrm>
          <a:prstGeom prst="rect">
            <a:avLst/>
          </a:prstGeom>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19831685" y="0"/>
            <a:ext cx="272415"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4ACDF99B-ACD7-0ED8-69E9-23AE5515B825}"/>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4F704DC9-DC66-0DA5-302E-F4201868440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8C68FE2-4626-50D1-EB3F-F5D16497073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F9DF91E1-743C-E192-18BF-E7C07AB081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6CB827B8-CADF-7270-7940-E201979C8022}"/>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2554094-F4B3-2912-9921-CF9588DC232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6904210-8693-88BB-1767-CA027647137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A760F5C-B95E-5FDB-50CE-9EE82E15213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0D329F6-0853-17CC-4770-22CB6A8DDAA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56D7D9-BB24-885E-6773-0D98030BD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0B2D2F0-FC58-B3C9-3FDB-A7D26875385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8A44920-1BC2-BD13-4E63-3E3613CB539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B0BA5D8-399D-1D3A-ABB1-84186D3217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A63F93E-4767-AF9B-1F8F-1B21407E9F2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F5515F-45EE-7797-74F9-5DCA2356D5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C811932-1354-1ACE-4DF1-3955F3DC2E8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65F9C57-3788-86DD-0D06-272226A0BA2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D1640B9-C8AD-AA03-4CF8-AB2A098F6B1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1B38B9C-EC72-6F64-A195-50A7BB255149}"/>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578260-A631-9C99-9B6A-DD4965F08E5F}"/>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B129641-CB79-4416-7E31-17B34A3B560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DAFB01-BD64-B445-86E3-14AD6F425D9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14782C0-D9F2-095F-505D-4F08AAA5DA4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CC3E379-0088-1353-9C8F-849FB6F8056C}"/>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02ECEC3-AD67-478B-A43B-8BB598CB800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5B72068-27A9-8399-A7F2-805A378CF0B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750D4A-7AF9-4FB5-136F-DBC0B9D2E2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9E5C72-500F-C2A9-42CB-BBC9C2381E33}"/>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749FDE0-E569-696D-7408-6EB3AB05B5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CB38CFF-AB1B-19AF-D867-356A14EBDB7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2C57E84-724C-C92B-FEFC-2DC6B4A79AB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E27C8DC-CA0D-E04B-C576-F967A1C260C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1C182CE-A2C7-C9D0-E2E0-B2B73FD9589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29B0826-3609-43AC-1F26-4EA77AE958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1DA8E60-A05E-3855-4AB5-F4548F49A53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46BC65F-4355-69C8-5685-F696E5395AEF}"/>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788860-955B-FC31-32B7-33BD9328C78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27DAA3C-8267-F821-DD41-358ED226BC3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342CE74-BBA4-08DE-BACF-BC25F5FEF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B9024AD-4FDA-570A-7B7C-A28C2F021A5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5AC939A-0F34-FB12-ACF7-A6EB618C628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F7AB6AC-7FCC-EF49-0B5D-8A9FACFC0B6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4EA4BF6-3537-DCAC-D3BD-8418D6E7A5C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0998255-CDD3-E8C1-68FE-A9151B98C1C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3807C61-E62B-74B7-E267-9B0D37DDB34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DC1320E-EBC6-4622-0A9C-101AFA0BCAC7}"/>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AF26D46-B956-E733-B0BB-0BF8B20B9D7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AA89DBE-0C5F-C01D-F201-FB871BECA604}"/>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B0FCA16-737E-04F2-E202-1C61DEFA964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36B168A-E747-C617-17CB-FD204715533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8F9EF38-A7B7-E3EB-51E8-432912B6132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E681879-9F19-A138-6E07-48C9A8E4C53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5C5BCAC-5E6E-947D-1405-7E52909C576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0D6C31C-ACE1-E4F5-30FA-5C761749287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6D4C8EA-B7C8-8FE7-AADF-1F9101D79BDD}"/>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8A2A1F3-460D-D29D-7437-C6C043E6C53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8E9AE-5D16-C27E-1606-2E602891DB1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474B516-1465-537D-8865-302DB063D30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5B433D2-97C2-ED08-0232-F7232359DA2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34333EA-006F-7212-48B6-81764293470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B4FC398-8346-D9D1-E8FD-FD48780721C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CEC3F6A-B1E1-BBD1-4B52-F7F1995EB90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57946EE-3A53-18B9-1237-5CD3135FAAB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12181DB-FEDF-B128-B949-5C3D0635C9C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0E72D66-B5E6-44CD-475F-6686BF73C17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nly Slide_3">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6164081" y="0"/>
            <a:ext cx="13667603" cy="11314800"/>
          </a:xfrm>
          <a:prstGeom prst="rect">
            <a:avLst/>
          </a:prstGeom>
        </p:spPr>
        <p:txBody>
          <a:bodyPr/>
          <a:lstStyle/>
          <a:p>
            <a:r>
              <a:rPr lang="en-GB"/>
              <a:t>Click icon to add picture</a:t>
            </a:r>
            <a:endParaRPr lang="en-US"/>
          </a:p>
        </p:txBody>
      </p:sp>
      <p:sp>
        <p:nvSpPr>
          <p:cNvPr id="10" name="object 3">
            <a:extLst>
              <a:ext uri="{FF2B5EF4-FFF2-40B4-BE49-F238E27FC236}">
                <a16:creationId xmlns:a16="http://schemas.microsoft.com/office/drawing/2014/main" id="{1A19C7C8-4F22-F64D-FFA9-228612D9BA6E}"/>
              </a:ext>
            </a:extLst>
          </p:cNvPr>
          <p:cNvSpPr/>
          <p:nvPr userDrawn="1"/>
        </p:nvSpPr>
        <p:spPr>
          <a:xfrm>
            <a:off x="0" y="240"/>
            <a:ext cx="6165850" cy="11309109"/>
          </a:xfrm>
          <a:custGeom>
            <a:avLst/>
            <a:gdLst/>
            <a:ahLst/>
            <a:cxnLst/>
            <a:rect l="l" t="t" r="r" b="b"/>
            <a:pathLst>
              <a:path w="4778375" h="9424035">
                <a:moveTo>
                  <a:pt x="0" y="9423796"/>
                </a:moveTo>
                <a:lnTo>
                  <a:pt x="4778032" y="9423796"/>
                </a:lnTo>
                <a:lnTo>
                  <a:pt x="4778032" y="0"/>
                </a:lnTo>
                <a:lnTo>
                  <a:pt x="0" y="0"/>
                </a:lnTo>
                <a:lnTo>
                  <a:pt x="0" y="9423796"/>
                </a:lnTo>
                <a:close/>
              </a:path>
            </a:pathLst>
          </a:custGeom>
          <a:solidFill>
            <a:schemeClr val="bg2"/>
          </a:solidFill>
        </p:spPr>
        <p:txBody>
          <a:bodyPr wrap="square" lIns="0" tIns="0" rIns="0" bIns="0" rtlCol="0"/>
          <a:lstStyle/>
          <a:p>
            <a:endParaRPr/>
          </a:p>
        </p:txBody>
      </p:sp>
      <p:sp>
        <p:nvSpPr>
          <p:cNvPr id="13" name="object 4">
            <a:extLst>
              <a:ext uri="{FF2B5EF4-FFF2-40B4-BE49-F238E27FC236}">
                <a16:creationId xmlns:a16="http://schemas.microsoft.com/office/drawing/2014/main" id="{F1A69EF5-32A0-FCE9-5AAE-559EC8C77D31}"/>
              </a:ext>
            </a:extLst>
          </p:cNvPr>
          <p:cNvSpPr/>
          <p:nvPr userDrawn="1"/>
        </p:nvSpPr>
        <p:spPr>
          <a:xfrm>
            <a:off x="0" y="9424036"/>
            <a:ext cx="6165850" cy="1885314"/>
          </a:xfrm>
          <a:custGeom>
            <a:avLst/>
            <a:gdLst/>
            <a:ahLst/>
            <a:cxnLst/>
            <a:rect l="l" t="t" r="r" b="b"/>
            <a:pathLst>
              <a:path w="4778375" h="1885315">
                <a:moveTo>
                  <a:pt x="4778032" y="0"/>
                </a:moveTo>
                <a:lnTo>
                  <a:pt x="0" y="0"/>
                </a:lnTo>
                <a:lnTo>
                  <a:pt x="0" y="1884759"/>
                </a:lnTo>
                <a:lnTo>
                  <a:pt x="4778032" y="1884759"/>
                </a:lnTo>
                <a:lnTo>
                  <a:pt x="4778032" y="0"/>
                </a:lnTo>
                <a:close/>
              </a:path>
            </a:pathLst>
          </a:custGeom>
          <a:solidFill>
            <a:schemeClr val="tx2"/>
          </a:solidFill>
        </p:spPr>
        <p:txBody>
          <a:bodyPr wrap="square" lIns="0" tIns="0" rIns="0" bIns="0" rtlCol="0"/>
          <a:lstStyle/>
          <a:p>
            <a:endParaRPr/>
          </a:p>
        </p:txBody>
      </p:sp>
      <p:sp>
        <p:nvSpPr>
          <p:cNvPr id="21" name="object 8">
            <a:extLst>
              <a:ext uri="{FF2B5EF4-FFF2-40B4-BE49-F238E27FC236}">
                <a16:creationId xmlns:a16="http://schemas.microsoft.com/office/drawing/2014/main" id="{D0A1A21B-A4A0-F8A4-2DFB-D368356385C2}"/>
              </a:ext>
            </a:extLst>
          </p:cNvPr>
          <p:cNvSpPr/>
          <p:nvPr userDrawn="1"/>
        </p:nvSpPr>
        <p:spPr>
          <a:xfrm>
            <a:off x="19831684" y="0"/>
            <a:ext cx="272417"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nvGrpSpPr>
          <p:cNvPr id="2" name="Group 1">
            <a:extLst>
              <a:ext uri="{FF2B5EF4-FFF2-40B4-BE49-F238E27FC236}">
                <a16:creationId xmlns:a16="http://schemas.microsoft.com/office/drawing/2014/main" id="{D6B1E63F-0DCE-4A2C-F841-52F13D465822}"/>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ECE447A9-A6AD-FC0F-CC10-B9B21F45B0E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F7F09D7-E733-2373-DFEB-AB8DEB1967A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1EDA176-0DA5-62DB-AD21-F756A432BDE8}"/>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E4E98DD-2BB0-7DA6-332B-6C74EB5460B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1357B2A-D16D-15C6-42CB-6E25F6EB614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EC74D68-C672-39BB-3A1F-EEA6AF771A9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EF47A4C-4AD9-925C-5158-DC5E79387F3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356A49-C50B-2747-1D60-9F2F6DE71C9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A9A7E8B-FB0A-6EA4-5FF1-6EBB85AEBD20}"/>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3D80F0E-414F-1035-EE6F-61ED91AE7FF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5F8C4B1-F804-8C34-5D7E-624CBFE8023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745CC34-3540-88A9-3147-80E47D1BB60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0471D9D-C2C5-6F01-173E-E8403C23043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34A57E-9853-1314-0E8B-3AEEA9194C5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F4186F6-FB99-DBA8-B858-A99064CD70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39DE253-EC38-44ED-6837-4084F68803D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6EDEAD5-8483-C227-F328-E29067AD5FC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C1D0D4F-BD7E-5621-A7C6-B77A33C3E12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ECA8060-93A2-4C24-6F46-D5739AE6819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27A87C1-1B8F-AFC5-987D-7E1C6D9593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2CB453-2A80-8175-AFA2-25ABB48D4D3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916007C-42FC-4661-A2C4-EDDF0FDBCB9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27E3F09-E378-9F6C-1B60-A471EFC6F7A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0F061BE-F6E1-E96A-B853-2C036B479A23}"/>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67857F7-73F3-FB20-E338-EDF6D900315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B9B6897-8AE0-5E39-EC57-4BD64C6CA1E1}"/>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44757B1-9EA0-F538-0548-C8610E5167F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A2BA09B-E62E-8C43-EA0F-455EF42868A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A9A1696-A7C2-6D51-05F9-FC509D36CBA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0899191-01BE-9740-EA8C-C26824284D7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D10CF5-1233-9D1F-D581-396D223B68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0D53D57-64AD-A1C9-BB1C-91B38FDCAEC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4DB8397-8B54-D28E-FDC6-C67F73C5570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297F5EE-DADE-5373-D0C2-F2A09CC3D1A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8680956-5770-ECDA-F53F-C45E25A28BB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C981D12-73DA-A8FD-C579-EEDB3EA2F10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7681A0D-2150-A3F9-4D31-97BFC2A1083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23EDC32-453D-DB8F-DCFE-EB8759F2692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2DDA381-C3DA-B36F-0A5A-C82FB16E3BC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F0FB703-E0F6-16DB-9093-81E0AEB4794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8C1C3C7-567D-0A9E-022A-F2C428F7FE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41AC351-B72C-8B1B-6F19-A2BEAA9E9F8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281F80A-73ED-86EF-56FB-28BC27FD8E05}"/>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D2305AF-BAD4-5907-6803-CF528070CD2D}"/>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05BE657-7F72-3EFB-7798-52407FDFA81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70BF9FCA-B174-7D02-E6A8-E1415497431D}"/>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5919D57-E6A2-2D1F-6FF5-AFD888CA51A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D1E3BCE-E0FF-B779-D968-028B4EDED2A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12BB31-C8AF-19A6-E0D9-31BD11AD380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E2F82F6-CF5D-1680-54B6-7C1B4DBC937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6016A93-1CB1-ED2A-1DF0-8A00DE205E9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2150C4F-0E38-A067-8421-7DEED90A0214}"/>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78D0EC-80D7-7B76-F72C-14CB4F829489}"/>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D21A0F-BCD3-2351-5ED3-3A01BEE5875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59B4C07-03A5-DECB-4FE0-C72F7A42B88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B30E1A8-55BE-E546-CDEB-76C48EAB484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FA6D2F8-A4FD-D0B0-89DB-C24F3C52676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3E267523-FB19-674B-5696-D05E8B9C73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B84711A-A0A0-9491-0896-A923DE8D8A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C2EEDD3-D7F7-7E1A-2763-9CFD691ABEB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4690AD3-04FF-E597-A7A8-13128CF48C9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C6C43E78-F5FC-32B3-BBE2-3C559730BC5A}"/>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407D64-5AD9-87FB-F97F-22D35EF5F2B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653B6C6-6D79-5855-F6DA-021F9D11C72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46833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3">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DFA4260-AFA4-A605-BB25-E849EACEF78F}"/>
              </a:ext>
            </a:extLst>
          </p:cNvPr>
          <p:cNvSpPr/>
          <p:nvPr/>
        </p:nvSpPr>
        <p:spPr>
          <a:xfrm>
            <a:off x="16598507" y="0"/>
            <a:ext cx="3506061"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bg2"/>
          </a:solidFill>
        </p:spPr>
        <p:txBody>
          <a:bodyPr wrap="square" lIns="0" tIns="0" rIns="0" bIns="0" rtlCol="0"/>
          <a:lstStyle/>
          <a:p>
            <a:endParaRPr/>
          </a:p>
        </p:txBody>
      </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73" name="object 12">
            <a:extLst>
              <a:ext uri="{FF2B5EF4-FFF2-40B4-BE49-F238E27FC236}">
                <a16:creationId xmlns:a16="http://schemas.microsoft.com/office/drawing/2014/main" id="{5EF9D557-CC04-8052-3570-B263E9D64B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6" name="object 4">
            <a:extLst>
              <a:ext uri="{FF2B5EF4-FFF2-40B4-BE49-F238E27FC236}">
                <a16:creationId xmlns:a16="http://schemas.microsoft.com/office/drawing/2014/main" id="{C8A29CE7-6CB9-4BD4-6B27-B262EC3BB9D9}"/>
              </a:ext>
            </a:extLst>
          </p:cNvPr>
          <p:cNvSpPr/>
          <p:nvPr userDrawn="1"/>
        </p:nvSpPr>
        <p:spPr>
          <a:xfrm>
            <a:off x="16598464" y="0"/>
            <a:ext cx="3506061"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74" name="Picture Placeholder 12">
            <a:extLst>
              <a:ext uri="{FF2B5EF4-FFF2-40B4-BE49-F238E27FC236}">
                <a16:creationId xmlns:a16="http://schemas.microsoft.com/office/drawing/2014/main" id="{D59FB986-8E9C-2D49-A71D-30D4B5331AA1}"/>
              </a:ext>
            </a:extLst>
          </p:cNvPr>
          <p:cNvSpPr>
            <a:spLocks noGrp="1"/>
          </p:cNvSpPr>
          <p:nvPr>
            <p:ph type="pic" sz="quarter" idx="10"/>
          </p:nvPr>
        </p:nvSpPr>
        <p:spPr>
          <a:xfrm>
            <a:off x="9572626" y="0"/>
            <a:ext cx="7025882" cy="11309350"/>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26341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19831685"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962789" y="2708823"/>
            <a:ext cx="4807305" cy="4402820"/>
          </a:xfrm>
          <a:prstGeom prst="rect">
            <a:avLst/>
          </a:prstGeom>
        </p:spPr>
        <p:txBody>
          <a:bodyPr/>
          <a:lstStyle/>
          <a:p>
            <a:r>
              <a:rPr lang="en-GB"/>
              <a:t>Click icon to add picture</a:t>
            </a:r>
            <a:endParaRPr lang="en-US"/>
          </a:p>
        </p:txBody>
      </p:sp>
      <p:sp>
        <p:nvSpPr>
          <p:cNvPr id="7" name="Picture Placeholder 12">
            <a:extLst>
              <a:ext uri="{FF2B5EF4-FFF2-40B4-BE49-F238E27FC236}">
                <a16:creationId xmlns:a16="http://schemas.microsoft.com/office/drawing/2014/main" id="{B7EE8781-1896-472B-0255-F3BF276FFC40}"/>
              </a:ext>
            </a:extLst>
          </p:cNvPr>
          <p:cNvSpPr>
            <a:spLocks noGrp="1"/>
          </p:cNvSpPr>
          <p:nvPr>
            <p:ph type="pic" sz="quarter" idx="11"/>
          </p:nvPr>
        </p:nvSpPr>
        <p:spPr>
          <a:xfrm>
            <a:off x="7308850" y="2708823"/>
            <a:ext cx="4807305" cy="4402820"/>
          </a:xfrm>
          <a:prstGeom prst="rect">
            <a:avLst/>
          </a:prstGeom>
        </p:spPr>
        <p:txBody>
          <a:bodyPr/>
          <a:lstStyle/>
          <a:p>
            <a:r>
              <a:rPr lang="en-GB"/>
              <a:t>Click icon to add picture</a:t>
            </a:r>
            <a:endParaRPr lang="en-US"/>
          </a:p>
        </p:txBody>
      </p:sp>
      <p:sp>
        <p:nvSpPr>
          <p:cNvPr id="9" name="Picture Placeholder 12">
            <a:extLst>
              <a:ext uri="{FF2B5EF4-FFF2-40B4-BE49-F238E27FC236}">
                <a16:creationId xmlns:a16="http://schemas.microsoft.com/office/drawing/2014/main" id="{72C79D2E-5E1A-ADD2-D730-787BD31E7855}"/>
              </a:ext>
            </a:extLst>
          </p:cNvPr>
          <p:cNvSpPr>
            <a:spLocks noGrp="1"/>
          </p:cNvSpPr>
          <p:nvPr>
            <p:ph type="pic" sz="quarter" idx="12"/>
          </p:nvPr>
        </p:nvSpPr>
        <p:spPr>
          <a:xfrm>
            <a:off x="13603325" y="2708823"/>
            <a:ext cx="4807305" cy="4402820"/>
          </a:xfrm>
          <a:prstGeom prst="rect">
            <a:avLst/>
          </a:prstGeom>
        </p:spPr>
        <p:txBody>
          <a:bodyPr/>
          <a:lstStyle/>
          <a:p>
            <a:r>
              <a:rPr lang="en-GB"/>
              <a:t>Click icon to add picture</a:t>
            </a:r>
            <a:endParaRPr lang="en-US"/>
          </a:p>
        </p:txBody>
      </p:sp>
      <p:grpSp>
        <p:nvGrpSpPr>
          <p:cNvPr id="2" name="Group 1">
            <a:extLst>
              <a:ext uri="{FF2B5EF4-FFF2-40B4-BE49-F238E27FC236}">
                <a16:creationId xmlns:a16="http://schemas.microsoft.com/office/drawing/2014/main" id="{19B9B2FB-B846-225B-8A91-A30826A6D686}"/>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C7C48A07-25F0-7379-1E65-5A21AA6EC3FE}"/>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FAFD2A5-417E-F982-41B0-FEFB3A7ABFA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0F84D53E-3847-635E-43A9-FF29146B09B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0A9C850-0BB0-120D-6D0C-77F417A0CD8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48AC48E-A688-6C89-3C46-21A76182E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F2B3C0-CCC8-992E-1EDD-927E433B433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74FDD4B-D316-8977-C208-11A3EE940E2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875340D-B296-6160-AFA8-3FC333D286B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7D38A20-EC0A-83E6-5DBD-95E016D0D4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33C88A6-0B06-5135-31D2-A6E8B3B704B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EB9F6A1-46F1-710D-427D-681E76EE89F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783B87-4F9B-1577-6FA1-EBF65C9FF0B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261AEA5-E015-38DA-97D9-13AAB72457C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8E53DC5-4C40-056A-35D8-98E4EAC7FA69}"/>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9CB22B5-E57D-22BC-6C7D-6B9632EA92C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59F6E5F-F378-9720-BED0-8B85B67B6AC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A15E0EA-C052-8CBF-6CCA-66C96A82AD1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1F3716E-5E37-75FD-E130-5D1F955C504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B9D0B75-802F-43F1-6E6E-96A3C3423833}"/>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C668D5A-DA80-0DC0-2780-1EFAB0B6B9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F93CED-133A-7AC0-B3C1-5D1EA747941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CE1B55A-5690-5D26-3EBE-7180D2A77B4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DEFD082-E5C6-E6CA-5503-1356AFD6E875}"/>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BD7A7C5-A7FF-9D22-8FD0-BA94C57BE9F2}"/>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75CB682-2BE0-2FD6-2DDE-9C3691BA1D0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631BCE2-AD2F-165A-1E23-459204FF93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96283E3-36A0-07F8-C54C-92600094C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70FBCEF-922E-9276-0EBA-DD9EAD9D1F60}"/>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0423530-359A-1600-10C7-7C94017FC534}"/>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856911B-DD9E-58FE-981B-822AF6820EB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041978-07CD-5C5B-BA82-491E619E230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F2E046C-67C2-666C-BE5D-8B34FCF60E9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0E93F2-CFFB-EC01-300A-3BF5CBB7A956}"/>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03E16EE-C76E-B37E-639C-15560B2D870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8F29319-0F52-F1CF-D687-EF0265A85BE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4CE9853-BD0A-93BB-3DDF-5AC8A405F64A}"/>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C71DF5E-8E63-A4B0-69D2-5C74C8BCBED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D32F8CB-CAA3-36D0-3246-588C2211DF1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DFD16B-4FDB-7918-2195-644A97BE161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E1DC4A0-FBC6-687C-6B42-A55CC9276F1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13E4B60-AD75-D53A-FB12-BB574A8A606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A3EF5D6-8879-3C7B-7B83-7936BA6934E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EF1E645-B592-630E-25BF-59E3204F070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1CDC22F-27D3-9066-0755-AD8ABEE0D0B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17C5930-CD1B-93BE-8FEE-4EA6DB49962C}"/>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CF4B767-E38B-BAEE-0C72-45C6F10246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118FC45-3766-756B-8059-885B4C14441B}"/>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7E704AA-FBF8-53C9-CE48-BD97B11ED40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8059A23-9189-16B8-B78C-D2367A9217E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A2C03EB-7DE9-D226-F5A2-B581FE4602D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5DE1D26-9EF2-BDF3-4152-EE65DABC04A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2473B3C-97BB-7378-D339-EF7487FB17A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61D8AC3-C445-B524-666D-2C9E1EE83E8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AFA65C5-9A89-9817-33ED-9F1E40AF3A9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0156CCD-A86F-4BA0-500F-F3E0CAC6643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A35F6EE-5A35-EC27-C740-31718657652F}"/>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85CB4D7-AA2B-E9D5-48F8-2542CD8120C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E141E81-D0CA-7B91-63C7-37068E0276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EEEDF3A-90FF-4663-E84B-C104FAFF460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DF5D851-45CF-6A4B-C2A7-A92F2EE6E0E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7A80B0A-3662-58CC-538E-A3436C1E3F5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2FE1D29-C033-B09B-C0A5-96DE812CEAB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29431B2-1DE2-7320-FE56-2E6ABD8AEF2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F39861A-0BC4-5304-2711-6B81525CB59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64339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179D3DE-4BAC-5675-D4B0-62B97840D977}"/>
              </a:ext>
            </a:extLst>
          </p:cNvPr>
          <p:cNvSpPr>
            <a:spLocks noGrp="1"/>
          </p:cNvSpPr>
          <p:nvPr>
            <p:ph type="pic" idx="10"/>
          </p:nvPr>
        </p:nvSpPr>
        <p:spPr>
          <a:xfrm flipH="1">
            <a:off x="1747693" y="294566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1" name="Picture Placeholder 2">
            <a:extLst>
              <a:ext uri="{FF2B5EF4-FFF2-40B4-BE49-F238E27FC236}">
                <a16:creationId xmlns:a16="http://schemas.microsoft.com/office/drawing/2014/main" id="{CC2E58A6-458B-E7AE-85B9-2939B5FBA08E}"/>
              </a:ext>
            </a:extLst>
          </p:cNvPr>
          <p:cNvSpPr>
            <a:spLocks noGrp="1"/>
          </p:cNvSpPr>
          <p:nvPr>
            <p:ph type="pic" idx="18"/>
          </p:nvPr>
        </p:nvSpPr>
        <p:spPr>
          <a:xfrm flipH="1">
            <a:off x="7842731"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9" name="Picture Placeholder 2">
            <a:extLst>
              <a:ext uri="{FF2B5EF4-FFF2-40B4-BE49-F238E27FC236}">
                <a16:creationId xmlns:a16="http://schemas.microsoft.com/office/drawing/2014/main" id="{C8DC5E56-68A1-B127-2CC6-2413BBE21965}"/>
              </a:ext>
            </a:extLst>
          </p:cNvPr>
          <p:cNvSpPr>
            <a:spLocks noGrp="1"/>
          </p:cNvSpPr>
          <p:nvPr>
            <p:ph type="pic" idx="23"/>
          </p:nvPr>
        </p:nvSpPr>
        <p:spPr>
          <a:xfrm flipH="1">
            <a:off x="13937769" y="287012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 name="Title Placeholder 1">
            <a:extLst>
              <a:ext uri="{FF2B5EF4-FFF2-40B4-BE49-F238E27FC236}">
                <a16:creationId xmlns:a16="http://schemas.microsoft.com/office/drawing/2014/main" id="{AAF32859-B297-423B-2B9C-A7658A4D03DF}"/>
              </a:ext>
            </a:extLst>
          </p:cNvPr>
          <p:cNvSpPr>
            <a:spLocks noGrp="1"/>
          </p:cNvSpPr>
          <p:nvPr>
            <p:ph type="title" hasCustomPrompt="1"/>
          </p:nvPr>
        </p:nvSpPr>
        <p:spPr>
          <a:xfrm>
            <a:off x="857721" y="1034453"/>
            <a:ext cx="13537729" cy="1015664"/>
          </a:xfrm>
          <a:prstGeom prst="rect">
            <a:avLst/>
          </a:prstGeom>
        </p:spPr>
        <p:txBody>
          <a:bodyPr vert="horz" lIns="91440" tIns="45720" rIns="91440" bIns="45720" rtlCol="0" anchor="t">
            <a:noAutofit/>
          </a:bodyPr>
          <a:lstStyle>
            <a:lvl1pPr>
              <a:defRPr sz="6600"/>
            </a:lvl1pPr>
          </a:lstStyle>
          <a:p>
            <a:r>
              <a:rPr lang="en-GB"/>
              <a:t>Icons</a:t>
            </a:r>
            <a:endParaRPr lang="en-US"/>
          </a:p>
        </p:txBody>
      </p:sp>
      <p:sp>
        <p:nvSpPr>
          <p:cNvPr id="4" name="Picture Placeholder 2">
            <a:extLst>
              <a:ext uri="{FF2B5EF4-FFF2-40B4-BE49-F238E27FC236}">
                <a16:creationId xmlns:a16="http://schemas.microsoft.com/office/drawing/2014/main" id="{7FFF6C03-0BFC-FB97-4F5F-3673033475B5}"/>
              </a:ext>
            </a:extLst>
          </p:cNvPr>
          <p:cNvSpPr>
            <a:spLocks noGrp="1"/>
          </p:cNvSpPr>
          <p:nvPr>
            <p:ph type="pic" idx="26"/>
          </p:nvPr>
        </p:nvSpPr>
        <p:spPr>
          <a:xfrm flipH="1">
            <a:off x="10890250"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7" name="Picture Placeholder 2">
            <a:extLst>
              <a:ext uri="{FF2B5EF4-FFF2-40B4-BE49-F238E27FC236}">
                <a16:creationId xmlns:a16="http://schemas.microsoft.com/office/drawing/2014/main" id="{A1B7EEA8-BF36-73DE-A246-5E9BDA36E128}"/>
              </a:ext>
            </a:extLst>
          </p:cNvPr>
          <p:cNvSpPr>
            <a:spLocks noGrp="1"/>
          </p:cNvSpPr>
          <p:nvPr>
            <p:ph type="pic" idx="29"/>
          </p:nvPr>
        </p:nvSpPr>
        <p:spPr>
          <a:xfrm flipH="1">
            <a:off x="16985286"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0" name="Picture Placeholder 2">
            <a:extLst>
              <a:ext uri="{FF2B5EF4-FFF2-40B4-BE49-F238E27FC236}">
                <a16:creationId xmlns:a16="http://schemas.microsoft.com/office/drawing/2014/main" id="{D0012A58-E025-2398-47B2-99EC81AAE880}"/>
              </a:ext>
            </a:extLst>
          </p:cNvPr>
          <p:cNvSpPr>
            <a:spLocks noGrp="1"/>
          </p:cNvSpPr>
          <p:nvPr>
            <p:ph type="pic" idx="32"/>
          </p:nvPr>
        </p:nvSpPr>
        <p:spPr>
          <a:xfrm flipH="1">
            <a:off x="4795212"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3" name="Picture Placeholder 2">
            <a:extLst>
              <a:ext uri="{FF2B5EF4-FFF2-40B4-BE49-F238E27FC236}">
                <a16:creationId xmlns:a16="http://schemas.microsoft.com/office/drawing/2014/main" id="{C5408DBC-5627-25D6-49B0-B2C9BF61B9CB}"/>
              </a:ext>
            </a:extLst>
          </p:cNvPr>
          <p:cNvSpPr>
            <a:spLocks noGrp="1"/>
          </p:cNvSpPr>
          <p:nvPr>
            <p:ph type="pic" idx="33"/>
          </p:nvPr>
        </p:nvSpPr>
        <p:spPr>
          <a:xfrm flipH="1">
            <a:off x="1747693"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4" name="Picture Placeholder 2">
            <a:extLst>
              <a:ext uri="{FF2B5EF4-FFF2-40B4-BE49-F238E27FC236}">
                <a16:creationId xmlns:a16="http://schemas.microsoft.com/office/drawing/2014/main" id="{9C7A7D76-FA53-2A02-5373-B8653DAB67C4}"/>
              </a:ext>
            </a:extLst>
          </p:cNvPr>
          <p:cNvSpPr>
            <a:spLocks noGrp="1"/>
          </p:cNvSpPr>
          <p:nvPr>
            <p:ph type="pic" idx="34"/>
          </p:nvPr>
        </p:nvSpPr>
        <p:spPr>
          <a:xfrm flipH="1">
            <a:off x="7842731"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5" name="Picture Placeholder 2">
            <a:extLst>
              <a:ext uri="{FF2B5EF4-FFF2-40B4-BE49-F238E27FC236}">
                <a16:creationId xmlns:a16="http://schemas.microsoft.com/office/drawing/2014/main" id="{65F4150F-C479-922D-0CD7-BB8C6398EE5E}"/>
              </a:ext>
            </a:extLst>
          </p:cNvPr>
          <p:cNvSpPr>
            <a:spLocks noGrp="1"/>
          </p:cNvSpPr>
          <p:nvPr>
            <p:ph type="pic" idx="35"/>
          </p:nvPr>
        </p:nvSpPr>
        <p:spPr>
          <a:xfrm flipH="1">
            <a:off x="13937769"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6" name="Picture Placeholder 2">
            <a:extLst>
              <a:ext uri="{FF2B5EF4-FFF2-40B4-BE49-F238E27FC236}">
                <a16:creationId xmlns:a16="http://schemas.microsoft.com/office/drawing/2014/main" id="{FB1B2BA4-A100-7677-F5EC-CD8A3480A61B}"/>
              </a:ext>
            </a:extLst>
          </p:cNvPr>
          <p:cNvSpPr>
            <a:spLocks noGrp="1"/>
          </p:cNvSpPr>
          <p:nvPr>
            <p:ph type="pic" idx="36"/>
          </p:nvPr>
        </p:nvSpPr>
        <p:spPr>
          <a:xfrm flipH="1">
            <a:off x="10890250"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7" name="Picture Placeholder 2">
            <a:extLst>
              <a:ext uri="{FF2B5EF4-FFF2-40B4-BE49-F238E27FC236}">
                <a16:creationId xmlns:a16="http://schemas.microsoft.com/office/drawing/2014/main" id="{7C0587F3-8432-334A-665C-5552D00F6880}"/>
              </a:ext>
            </a:extLst>
          </p:cNvPr>
          <p:cNvSpPr>
            <a:spLocks noGrp="1"/>
          </p:cNvSpPr>
          <p:nvPr>
            <p:ph type="pic" idx="37"/>
          </p:nvPr>
        </p:nvSpPr>
        <p:spPr>
          <a:xfrm flipH="1">
            <a:off x="16985286"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8" name="Picture Placeholder 2">
            <a:extLst>
              <a:ext uri="{FF2B5EF4-FFF2-40B4-BE49-F238E27FC236}">
                <a16:creationId xmlns:a16="http://schemas.microsoft.com/office/drawing/2014/main" id="{949F8198-D70D-0B41-56FC-F868497986E6}"/>
              </a:ext>
            </a:extLst>
          </p:cNvPr>
          <p:cNvSpPr>
            <a:spLocks noGrp="1"/>
          </p:cNvSpPr>
          <p:nvPr>
            <p:ph type="pic" idx="38"/>
          </p:nvPr>
        </p:nvSpPr>
        <p:spPr>
          <a:xfrm flipH="1">
            <a:off x="4795212"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9" name="Picture Placeholder 2">
            <a:extLst>
              <a:ext uri="{FF2B5EF4-FFF2-40B4-BE49-F238E27FC236}">
                <a16:creationId xmlns:a16="http://schemas.microsoft.com/office/drawing/2014/main" id="{8C5AA87B-2C08-9EED-36E9-0845C858E992}"/>
              </a:ext>
            </a:extLst>
          </p:cNvPr>
          <p:cNvSpPr>
            <a:spLocks noGrp="1"/>
          </p:cNvSpPr>
          <p:nvPr>
            <p:ph type="pic" idx="39"/>
          </p:nvPr>
        </p:nvSpPr>
        <p:spPr>
          <a:xfrm flipH="1">
            <a:off x="1747693" y="861038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0" name="Picture Placeholder 2">
            <a:extLst>
              <a:ext uri="{FF2B5EF4-FFF2-40B4-BE49-F238E27FC236}">
                <a16:creationId xmlns:a16="http://schemas.microsoft.com/office/drawing/2014/main" id="{E545CD3D-C7AD-732B-2C5B-1383DC07C061}"/>
              </a:ext>
            </a:extLst>
          </p:cNvPr>
          <p:cNvSpPr>
            <a:spLocks noGrp="1"/>
          </p:cNvSpPr>
          <p:nvPr>
            <p:ph type="pic" idx="40"/>
          </p:nvPr>
        </p:nvSpPr>
        <p:spPr>
          <a:xfrm flipH="1">
            <a:off x="7842731"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1" name="Picture Placeholder 2">
            <a:extLst>
              <a:ext uri="{FF2B5EF4-FFF2-40B4-BE49-F238E27FC236}">
                <a16:creationId xmlns:a16="http://schemas.microsoft.com/office/drawing/2014/main" id="{1138206C-8431-F742-481D-EFF4FBEA1AD9}"/>
              </a:ext>
            </a:extLst>
          </p:cNvPr>
          <p:cNvSpPr>
            <a:spLocks noGrp="1"/>
          </p:cNvSpPr>
          <p:nvPr>
            <p:ph type="pic" idx="41"/>
          </p:nvPr>
        </p:nvSpPr>
        <p:spPr>
          <a:xfrm flipH="1">
            <a:off x="13937769" y="853484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2" name="Picture Placeholder 2">
            <a:extLst>
              <a:ext uri="{FF2B5EF4-FFF2-40B4-BE49-F238E27FC236}">
                <a16:creationId xmlns:a16="http://schemas.microsoft.com/office/drawing/2014/main" id="{6A1395DB-8CE1-91CE-DB0A-93BC96EDEAAB}"/>
              </a:ext>
            </a:extLst>
          </p:cNvPr>
          <p:cNvSpPr>
            <a:spLocks noGrp="1"/>
          </p:cNvSpPr>
          <p:nvPr>
            <p:ph type="pic" idx="42"/>
          </p:nvPr>
        </p:nvSpPr>
        <p:spPr>
          <a:xfrm flipH="1">
            <a:off x="10890250"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3" name="Picture Placeholder 2">
            <a:extLst>
              <a:ext uri="{FF2B5EF4-FFF2-40B4-BE49-F238E27FC236}">
                <a16:creationId xmlns:a16="http://schemas.microsoft.com/office/drawing/2014/main" id="{DB93EFC1-035A-1888-A7CB-5CB459B124FF}"/>
              </a:ext>
            </a:extLst>
          </p:cNvPr>
          <p:cNvSpPr>
            <a:spLocks noGrp="1"/>
          </p:cNvSpPr>
          <p:nvPr>
            <p:ph type="pic" idx="43"/>
          </p:nvPr>
        </p:nvSpPr>
        <p:spPr>
          <a:xfrm flipH="1">
            <a:off x="16985286"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4" name="Picture Placeholder 2">
            <a:extLst>
              <a:ext uri="{FF2B5EF4-FFF2-40B4-BE49-F238E27FC236}">
                <a16:creationId xmlns:a16="http://schemas.microsoft.com/office/drawing/2014/main" id="{D171020A-E06A-8E20-FAD8-A2666B740AA5}"/>
              </a:ext>
            </a:extLst>
          </p:cNvPr>
          <p:cNvSpPr>
            <a:spLocks noGrp="1"/>
          </p:cNvSpPr>
          <p:nvPr>
            <p:ph type="pic" idx="44"/>
          </p:nvPr>
        </p:nvSpPr>
        <p:spPr>
          <a:xfrm flipH="1">
            <a:off x="4795212"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Tree>
    <p:extLst>
      <p:ext uri="{BB962C8B-B14F-4D97-AF65-F5344CB8AC3E}">
        <p14:creationId xmlns:p14="http://schemas.microsoft.com/office/powerpoint/2010/main" val="2194569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rtnership Slide_1">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0FFF1BA-39D3-8A3B-D374-A8441BF808FA}"/>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
        <p:nvSpPr>
          <p:cNvPr id="170" name="Content Placeholder 2">
            <a:extLst>
              <a:ext uri="{FF2B5EF4-FFF2-40B4-BE49-F238E27FC236}">
                <a16:creationId xmlns:a16="http://schemas.microsoft.com/office/drawing/2014/main" id="{BEFE5E2C-A88C-5E28-17D9-2098E329CC94}"/>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1" name="Group 170">
            <a:extLst>
              <a:ext uri="{FF2B5EF4-FFF2-40B4-BE49-F238E27FC236}">
                <a16:creationId xmlns:a16="http://schemas.microsoft.com/office/drawing/2014/main" id="{2B3B7DA8-4D00-F878-F74F-F893FD8715F0}"/>
              </a:ext>
            </a:extLst>
          </p:cNvPr>
          <p:cNvGrpSpPr>
            <a:grpSpLocks noChangeAspect="1"/>
          </p:cNvGrpSpPr>
          <p:nvPr userDrawn="1"/>
        </p:nvGrpSpPr>
        <p:grpSpPr>
          <a:xfrm>
            <a:off x="942530" y="952734"/>
            <a:ext cx="7970193" cy="928268"/>
            <a:chOff x="5334025" y="5104384"/>
            <a:chExt cx="9434931" cy="1102714"/>
          </a:xfrm>
        </p:grpSpPr>
        <p:grpSp>
          <p:nvGrpSpPr>
            <p:cNvPr id="172" name="Group 171">
              <a:extLst>
                <a:ext uri="{FF2B5EF4-FFF2-40B4-BE49-F238E27FC236}">
                  <a16:creationId xmlns:a16="http://schemas.microsoft.com/office/drawing/2014/main" id="{383A5271-5919-22C5-1E0A-86F3D2494ADC}"/>
                </a:ext>
              </a:extLst>
            </p:cNvPr>
            <p:cNvGrpSpPr/>
            <p:nvPr userDrawn="1"/>
          </p:nvGrpSpPr>
          <p:grpSpPr>
            <a:xfrm>
              <a:off x="5334025" y="5104384"/>
              <a:ext cx="2492780" cy="1102714"/>
              <a:chOff x="5334025" y="5104384"/>
              <a:chExt cx="2492780" cy="1102714"/>
            </a:xfrm>
          </p:grpSpPr>
          <p:sp>
            <p:nvSpPr>
              <p:cNvPr id="196" name="Freeform 195">
                <a:extLst>
                  <a:ext uri="{FF2B5EF4-FFF2-40B4-BE49-F238E27FC236}">
                    <a16:creationId xmlns:a16="http://schemas.microsoft.com/office/drawing/2014/main" id="{879864A2-5EBD-CC94-5C18-FED70F81EDB1}"/>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F0427F8-3854-85DA-CBD1-86DEE6C54DBE}"/>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8" name="Graphic 12">
                <a:extLst>
                  <a:ext uri="{FF2B5EF4-FFF2-40B4-BE49-F238E27FC236}">
                    <a16:creationId xmlns:a16="http://schemas.microsoft.com/office/drawing/2014/main" id="{F2F8FC3A-F6DD-5CF7-AC2B-5B0CC6DCCE34}"/>
                  </a:ext>
                </a:extLst>
              </p:cNvPr>
              <p:cNvGrpSpPr/>
              <p:nvPr/>
            </p:nvGrpSpPr>
            <p:grpSpPr>
              <a:xfrm>
                <a:off x="7078488" y="5238718"/>
                <a:ext cx="335071" cy="114395"/>
                <a:chOff x="7078488" y="5238718"/>
                <a:chExt cx="335071" cy="114395"/>
              </a:xfrm>
              <a:solidFill>
                <a:srgbClr val="000000"/>
              </a:solidFill>
            </p:grpSpPr>
            <p:sp>
              <p:nvSpPr>
                <p:cNvPr id="264" name="Freeform 263">
                  <a:extLst>
                    <a:ext uri="{FF2B5EF4-FFF2-40B4-BE49-F238E27FC236}">
                      <a16:creationId xmlns:a16="http://schemas.microsoft.com/office/drawing/2014/main" id="{32AB9056-49B4-1FE0-D5C3-B0BA3D0C57CC}"/>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44DCDD2-794E-A04F-C519-C5D9A6A96E61}"/>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5EB5B3C6-74FD-ECAE-BF9A-7676690C0645}"/>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9" name="Freeform 198">
                <a:extLst>
                  <a:ext uri="{FF2B5EF4-FFF2-40B4-BE49-F238E27FC236}">
                    <a16:creationId xmlns:a16="http://schemas.microsoft.com/office/drawing/2014/main" id="{F594B5D6-1634-BBE2-4D0B-7FCF6DBF6913}"/>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7906C34-2211-594F-2325-2F2524D6142D}"/>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1DF241BF-76B8-87F7-A09D-A3D8ACF854B3}"/>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02" name="Graphic 12">
                <a:extLst>
                  <a:ext uri="{FF2B5EF4-FFF2-40B4-BE49-F238E27FC236}">
                    <a16:creationId xmlns:a16="http://schemas.microsoft.com/office/drawing/2014/main" id="{CA207C38-1DFB-2E50-0AFF-8B712EDECB66}"/>
                  </a:ext>
                </a:extLst>
              </p:cNvPr>
              <p:cNvGrpSpPr/>
              <p:nvPr/>
            </p:nvGrpSpPr>
            <p:grpSpPr>
              <a:xfrm>
                <a:off x="6668955" y="5214715"/>
                <a:ext cx="1154327" cy="321468"/>
                <a:chOff x="6668955" y="5214715"/>
                <a:chExt cx="1154327" cy="321468"/>
              </a:xfrm>
              <a:solidFill>
                <a:srgbClr val="000000"/>
              </a:solidFill>
            </p:grpSpPr>
            <p:sp>
              <p:nvSpPr>
                <p:cNvPr id="261" name="Freeform 260">
                  <a:extLst>
                    <a:ext uri="{FF2B5EF4-FFF2-40B4-BE49-F238E27FC236}">
                      <a16:creationId xmlns:a16="http://schemas.microsoft.com/office/drawing/2014/main" id="{53A7263B-DE0A-E9D3-AFE6-989F6CCE926E}"/>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F3DCD5ED-B3BD-81F6-6C63-10E8BDEACE96}"/>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CC05B3BA-1A96-3EE1-3C01-2C8674435AE0}"/>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3" name="Freeform 202">
                <a:extLst>
                  <a:ext uri="{FF2B5EF4-FFF2-40B4-BE49-F238E27FC236}">
                    <a16:creationId xmlns:a16="http://schemas.microsoft.com/office/drawing/2014/main" id="{E3CA38A0-145E-5F51-C821-2A4E9B355FDE}"/>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66BD53BE-F02D-1C71-F692-8EA04B4221DA}"/>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B3A2A38F-152C-F48C-1123-B7FB84234C71}"/>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0D76C2A6-948A-38FB-A212-A69CDF067EAF}"/>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B5BE5653-5650-DB06-D5A1-EB6E7CB8B237}"/>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4C0C9461-789D-811A-9E70-F6B5784A4C70}"/>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9" name="Graphic 12">
                <a:extLst>
                  <a:ext uri="{FF2B5EF4-FFF2-40B4-BE49-F238E27FC236}">
                    <a16:creationId xmlns:a16="http://schemas.microsoft.com/office/drawing/2014/main" id="{CEE3B6DC-98FA-F297-8A7A-D96BA74DEB12}"/>
                  </a:ext>
                </a:extLst>
              </p:cNvPr>
              <p:cNvGrpSpPr/>
              <p:nvPr/>
            </p:nvGrpSpPr>
            <p:grpSpPr>
              <a:xfrm>
                <a:off x="6668860" y="5400929"/>
                <a:ext cx="280226" cy="160972"/>
                <a:chOff x="6668860" y="5400929"/>
                <a:chExt cx="280226" cy="160972"/>
              </a:xfrm>
              <a:solidFill>
                <a:srgbClr val="000000"/>
              </a:solidFill>
            </p:grpSpPr>
            <p:sp>
              <p:nvSpPr>
                <p:cNvPr id="259" name="Freeform 258">
                  <a:extLst>
                    <a:ext uri="{FF2B5EF4-FFF2-40B4-BE49-F238E27FC236}">
                      <a16:creationId xmlns:a16="http://schemas.microsoft.com/office/drawing/2014/main" id="{7EF4A75F-6FA0-FAEC-E1A3-E1D1E355EC3E}"/>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F48DAFF-B5AC-7CC1-BEB8-D82B18402791}"/>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10" name="Freeform 209">
                <a:extLst>
                  <a:ext uri="{FF2B5EF4-FFF2-40B4-BE49-F238E27FC236}">
                    <a16:creationId xmlns:a16="http://schemas.microsoft.com/office/drawing/2014/main" id="{5EB5D3C9-B4F9-4052-99D9-000302B12F9E}"/>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01CECDC-DC3E-E1B0-8526-6BBC83A70673}"/>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0D6AC8D-8465-9F83-6C74-D3BD4F5373C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728B355-B180-B06A-A190-4F4038797775}"/>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7D820346-9ED4-24BB-34A5-BD74101AA15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6EDEFDF-2888-DFC1-4A33-C8D09BB4754F}"/>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6" name="Graphic 12">
                <a:extLst>
                  <a:ext uri="{FF2B5EF4-FFF2-40B4-BE49-F238E27FC236}">
                    <a16:creationId xmlns:a16="http://schemas.microsoft.com/office/drawing/2014/main" id="{53D2380D-5B9F-6F85-1868-1F72726D088C}"/>
                  </a:ext>
                </a:extLst>
              </p:cNvPr>
              <p:cNvGrpSpPr/>
              <p:nvPr/>
            </p:nvGrpSpPr>
            <p:grpSpPr>
              <a:xfrm>
                <a:off x="6895955" y="5908135"/>
                <a:ext cx="648624" cy="160972"/>
                <a:chOff x="6895955" y="5908135"/>
                <a:chExt cx="648624" cy="160972"/>
              </a:xfrm>
              <a:solidFill>
                <a:srgbClr val="000000"/>
              </a:solidFill>
            </p:grpSpPr>
            <p:sp>
              <p:nvSpPr>
                <p:cNvPr id="256" name="Freeform 255">
                  <a:extLst>
                    <a:ext uri="{FF2B5EF4-FFF2-40B4-BE49-F238E27FC236}">
                      <a16:creationId xmlns:a16="http://schemas.microsoft.com/office/drawing/2014/main" id="{3DF330CF-8B8D-418A-2DBF-72AE6526CD16}"/>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637F2138-AA36-FE4C-F3BE-190A9CE843FA}"/>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20385883-B9C7-B30A-1AB3-49AD13CA8BDE}"/>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7" name="Freeform 216">
                <a:extLst>
                  <a:ext uri="{FF2B5EF4-FFF2-40B4-BE49-F238E27FC236}">
                    <a16:creationId xmlns:a16="http://schemas.microsoft.com/office/drawing/2014/main" id="{D54B97EC-B82C-54FA-ED43-25010FF28A5B}"/>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6CB44E1-77A5-B84A-7938-1B4E44551A7A}"/>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D5B2FB0-0ED9-7261-825A-0583D89D5D40}"/>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45FD5CF2-C3E1-A42D-8CD8-E604DB6D3E5D}"/>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21" name="Graphic 12">
                <a:extLst>
                  <a:ext uri="{FF2B5EF4-FFF2-40B4-BE49-F238E27FC236}">
                    <a16:creationId xmlns:a16="http://schemas.microsoft.com/office/drawing/2014/main" id="{EF6E2596-8A62-BE34-19FF-6B94BA04EB59}"/>
                  </a:ext>
                </a:extLst>
              </p:cNvPr>
              <p:cNvGrpSpPr/>
              <p:nvPr/>
            </p:nvGrpSpPr>
            <p:grpSpPr>
              <a:xfrm>
                <a:off x="7293300" y="5746019"/>
                <a:ext cx="189388" cy="114204"/>
                <a:chOff x="7293300" y="5746019"/>
                <a:chExt cx="189388" cy="114204"/>
              </a:xfrm>
              <a:solidFill>
                <a:srgbClr val="000000"/>
              </a:solidFill>
            </p:grpSpPr>
            <p:sp>
              <p:nvSpPr>
                <p:cNvPr id="254" name="Freeform 253">
                  <a:extLst>
                    <a:ext uri="{FF2B5EF4-FFF2-40B4-BE49-F238E27FC236}">
                      <a16:creationId xmlns:a16="http://schemas.microsoft.com/office/drawing/2014/main" id="{015154F5-438B-6860-F06E-D31D8731A240}"/>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6273BC34-F8E0-7044-2C93-02A2D7796C24}"/>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22" name="Freeform 221">
                <a:extLst>
                  <a:ext uri="{FF2B5EF4-FFF2-40B4-BE49-F238E27FC236}">
                    <a16:creationId xmlns:a16="http://schemas.microsoft.com/office/drawing/2014/main" id="{2F07BFC3-31F3-1076-91E1-0C5BCC2BA1A5}"/>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E91AA3D5-C054-2528-CAA0-92C61E348178}"/>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B54ED20-1023-911C-1C4B-7F4E7B16D3D1}"/>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132DC056-AB43-BA2C-E62A-40E06D8BFC45}"/>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6" name="Graphic 12">
                <a:extLst>
                  <a:ext uri="{FF2B5EF4-FFF2-40B4-BE49-F238E27FC236}">
                    <a16:creationId xmlns:a16="http://schemas.microsoft.com/office/drawing/2014/main" id="{2293223D-C518-9BF4-2E7C-76B84294934B}"/>
                  </a:ext>
                </a:extLst>
              </p:cNvPr>
              <p:cNvGrpSpPr/>
              <p:nvPr/>
            </p:nvGrpSpPr>
            <p:grpSpPr>
              <a:xfrm>
                <a:off x="5334025" y="5104384"/>
                <a:ext cx="1102344" cy="1102714"/>
                <a:chOff x="5334025" y="5104384"/>
                <a:chExt cx="1102344" cy="1102714"/>
              </a:xfrm>
            </p:grpSpPr>
            <p:sp>
              <p:nvSpPr>
                <p:cNvPr id="245" name="Freeform 244">
                  <a:extLst>
                    <a:ext uri="{FF2B5EF4-FFF2-40B4-BE49-F238E27FC236}">
                      <a16:creationId xmlns:a16="http://schemas.microsoft.com/office/drawing/2014/main" id="{14F9A49B-F11F-61BC-BF9C-EC9B4AD4826B}"/>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0363E49D-CC88-58B8-F15D-465A6A97FA6F}"/>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A7455D5-F1A3-6B95-DCA8-CFFD0D663337}"/>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64D6AB75-5A7D-9D19-9191-F243C0632312}"/>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5E503EE9-15CC-1BB6-C575-A04104A5B74D}"/>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6AA7C8E-7A53-1A84-2073-3F21EE046FCD}"/>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8B01DF7-8F68-3EB4-84EC-572968D1F4E1}"/>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7F21949-165D-782A-51A9-10BFBD0636C5}"/>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80CA1589-68FB-15DC-2231-AF141B2BAC55}"/>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7" name="Freeform 226">
                <a:extLst>
                  <a:ext uri="{FF2B5EF4-FFF2-40B4-BE49-F238E27FC236}">
                    <a16:creationId xmlns:a16="http://schemas.microsoft.com/office/drawing/2014/main" id="{D9B300FD-A95A-5C31-3145-1D10592A1A1B}"/>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8" name="Graphic 12">
                <a:extLst>
                  <a:ext uri="{FF2B5EF4-FFF2-40B4-BE49-F238E27FC236}">
                    <a16:creationId xmlns:a16="http://schemas.microsoft.com/office/drawing/2014/main" id="{AC82E99D-A942-9218-6DFB-D8CF13D6B5D0}"/>
                  </a:ext>
                </a:extLst>
              </p:cNvPr>
              <p:cNvGrpSpPr/>
              <p:nvPr/>
            </p:nvGrpSpPr>
            <p:grpSpPr>
              <a:xfrm>
                <a:off x="5586327" y="5632005"/>
                <a:ext cx="620154" cy="345090"/>
                <a:chOff x="5586327" y="5632005"/>
                <a:chExt cx="620154" cy="345090"/>
              </a:xfrm>
              <a:solidFill>
                <a:srgbClr val="FFFFFF"/>
              </a:solidFill>
            </p:grpSpPr>
            <p:sp>
              <p:nvSpPr>
                <p:cNvPr id="238" name="Freeform 237">
                  <a:extLst>
                    <a:ext uri="{FF2B5EF4-FFF2-40B4-BE49-F238E27FC236}">
                      <a16:creationId xmlns:a16="http://schemas.microsoft.com/office/drawing/2014/main" id="{39FF0A89-8318-30D9-6216-991CD84DBDD8}"/>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52F55DB-CA8C-280B-4CC9-FF5FABB48AB6}"/>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0669E70C-784E-034A-9D64-2F3D205761A2}"/>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57610D5-8814-02EE-AADB-EF0C621171F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34373F5C-D9A9-DA81-D326-8E58AC70F93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26565312-9288-0861-0998-7EC30BF2ECFF}"/>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813A590-4F09-4204-BCD6-57DADDE158A2}"/>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9" name="Freeform 228">
                <a:extLst>
                  <a:ext uri="{FF2B5EF4-FFF2-40B4-BE49-F238E27FC236}">
                    <a16:creationId xmlns:a16="http://schemas.microsoft.com/office/drawing/2014/main" id="{34377E47-E49B-9249-DCE5-CAADDEBB1F3A}"/>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C090299A-AF75-86F2-8AA1-E4BDE469B361}"/>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BCD2B710-701C-58CC-ECA8-859F364B1D7B}"/>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D927F3B6-BB11-D288-E05D-2AB0387A77DC}"/>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34D29B5-B8F1-4FC2-0215-2289F952201B}"/>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B559CAC-ADA8-ACD9-3DCF-78C85F1E8023}"/>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DAA262C8-9B31-3906-79F9-DFC5C649BD2A}"/>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314B8F03-900A-2DC0-9F74-EF761654DFAF}"/>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D6F51F16-66EE-F892-B4D7-C87E7FD948E7}"/>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3" name="Freeform 172">
              <a:extLst>
                <a:ext uri="{FF2B5EF4-FFF2-40B4-BE49-F238E27FC236}">
                  <a16:creationId xmlns:a16="http://schemas.microsoft.com/office/drawing/2014/main" id="{4F5679CC-2774-CF23-A650-D44CCB07875F}"/>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4" name="Picture 173">
              <a:extLst>
                <a:ext uri="{FF2B5EF4-FFF2-40B4-BE49-F238E27FC236}">
                  <a16:creationId xmlns:a16="http://schemas.microsoft.com/office/drawing/2014/main" id="{A6655C68-388E-5264-DCA4-1A1219179CE5}"/>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5" name="Graphic 12">
              <a:extLst>
                <a:ext uri="{FF2B5EF4-FFF2-40B4-BE49-F238E27FC236}">
                  <a16:creationId xmlns:a16="http://schemas.microsoft.com/office/drawing/2014/main" id="{80F512B5-A831-7F17-35C5-C01D9151DCD9}"/>
                </a:ext>
              </a:extLst>
            </p:cNvPr>
            <p:cNvGrpSpPr/>
            <p:nvPr/>
          </p:nvGrpSpPr>
          <p:grpSpPr>
            <a:xfrm>
              <a:off x="8588264" y="5247862"/>
              <a:ext cx="1621086" cy="196500"/>
              <a:chOff x="8588264" y="5247862"/>
              <a:chExt cx="1621086" cy="196500"/>
            </a:xfrm>
            <a:solidFill>
              <a:srgbClr val="1D1D1B"/>
            </a:solidFill>
          </p:grpSpPr>
          <p:sp>
            <p:nvSpPr>
              <p:cNvPr id="179" name="Freeform 178">
                <a:extLst>
                  <a:ext uri="{FF2B5EF4-FFF2-40B4-BE49-F238E27FC236}">
                    <a16:creationId xmlns:a16="http://schemas.microsoft.com/office/drawing/2014/main" id="{EE3F2AC7-58BA-F0A6-5884-CE566A83126C}"/>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6E9704E6-9877-B41F-F896-427236E638FE}"/>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BDAD04F2-A140-DAEB-9D02-026CDEDAF731}"/>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D67D56EF-D7D4-2300-22AA-D80DEBA8078A}"/>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C50AB01D-69C5-98B3-C54F-B6615A5E8DA7}"/>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50AB1D6E-3804-14A7-BD62-510056DA5FAD}"/>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CEC33AB8-289A-B1F2-EB08-A92E9E9AE351}"/>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17393CA-19CD-C01A-0E95-42EC61F1CCEF}"/>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550CA19-FC49-746B-7B9B-2022956FEDC6}"/>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FFC1425-3F8A-3835-930B-A92C5EE1AF3A}"/>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F1A882D5-E10F-DDA1-6173-296D01DEA7CF}"/>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C0ABDC4C-BB91-5099-9C71-8756290E5161}"/>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01D310D3-5F4A-4D49-0BAB-C6B2552CA1DD}"/>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866C2FE-66CB-1F1F-0ACC-6A8D042DDBAB}"/>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94A62A4-CA68-A554-7D36-2E0F00CC6B7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25973C5-AC46-15A1-5A20-655E041E3EB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0F097CDB-8920-FB76-C1EB-6F9B6167DA19}"/>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6" name="Picture 175">
              <a:extLst>
                <a:ext uri="{FF2B5EF4-FFF2-40B4-BE49-F238E27FC236}">
                  <a16:creationId xmlns:a16="http://schemas.microsoft.com/office/drawing/2014/main" id="{1C69AEFA-255F-DEDA-54FB-0D0A693D8DAB}"/>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7" name="Picture 176">
              <a:extLst>
                <a:ext uri="{FF2B5EF4-FFF2-40B4-BE49-F238E27FC236}">
                  <a16:creationId xmlns:a16="http://schemas.microsoft.com/office/drawing/2014/main" id="{83B86E1B-B840-393F-0558-78035276A25A}"/>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8" name="Picture 177">
              <a:extLst>
                <a:ext uri="{FF2B5EF4-FFF2-40B4-BE49-F238E27FC236}">
                  <a16:creationId xmlns:a16="http://schemas.microsoft.com/office/drawing/2014/main" id="{A06DA48B-5546-6A09-F231-5A8E4A78F778}"/>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265768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nership Slide_2">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72006"/>
          </a:xfrm>
          <a:prstGeom prst="rect">
            <a:avLst/>
          </a:prstGeom>
        </p:spPr>
        <p:txBody>
          <a:bodyPr vert="horz" wrap="square" lIns="0" tIns="17145" rIns="0" bIns="0" rtlCol="0">
            <a:spAutoFit/>
          </a:bodyPr>
          <a:lstStyle/>
          <a:p>
            <a:pPr marL="12700">
              <a:lnSpc>
                <a:spcPts val="2875"/>
              </a:lnSpc>
              <a:spcBef>
                <a:spcPts val="135"/>
              </a:spcBef>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a:t>
            </a:r>
            <a:r>
              <a:rPr sz="2700" spc="-55">
                <a:solidFill>
                  <a:srgbClr val="FFFFFF"/>
                </a:solidFill>
                <a:latin typeface="Spectral-Light"/>
                <a:cs typeface="Spectral-Light"/>
              </a:rPr>
              <a:t>.ie</a:t>
            </a:r>
            <a:endParaRPr sz="2700">
              <a:latin typeface="Spectral-Light"/>
              <a:cs typeface="Spectral-Light"/>
            </a:endParaRPr>
          </a:p>
        </p:txBody>
      </p:sp>
      <p:grpSp>
        <p:nvGrpSpPr>
          <p:cNvPr id="168" name="Group 167">
            <a:extLst>
              <a:ext uri="{FF2B5EF4-FFF2-40B4-BE49-F238E27FC236}">
                <a16:creationId xmlns:a16="http://schemas.microsoft.com/office/drawing/2014/main" id="{1DDD7C0F-3D45-BE52-36C7-D4259775FADC}"/>
              </a:ext>
            </a:extLst>
          </p:cNvPr>
          <p:cNvGrpSpPr>
            <a:grpSpLocks noChangeAspect="1"/>
          </p:cNvGrpSpPr>
          <p:nvPr userDrawn="1"/>
        </p:nvGrpSpPr>
        <p:grpSpPr>
          <a:xfrm>
            <a:off x="937655" y="9448021"/>
            <a:ext cx="8007876" cy="932657"/>
            <a:chOff x="5334025" y="5104384"/>
            <a:chExt cx="9434931" cy="1102714"/>
          </a:xfrm>
        </p:grpSpPr>
        <p:grpSp>
          <p:nvGrpSpPr>
            <p:cNvPr id="169" name="Group 168">
              <a:extLst>
                <a:ext uri="{FF2B5EF4-FFF2-40B4-BE49-F238E27FC236}">
                  <a16:creationId xmlns:a16="http://schemas.microsoft.com/office/drawing/2014/main" id="{8AE1D85D-B04A-9891-E465-23F205EE5893}"/>
                </a:ext>
              </a:extLst>
            </p:cNvPr>
            <p:cNvGrpSpPr/>
            <p:nvPr userDrawn="1"/>
          </p:nvGrpSpPr>
          <p:grpSpPr>
            <a:xfrm>
              <a:off x="5334025" y="5104384"/>
              <a:ext cx="2492780" cy="1102714"/>
              <a:chOff x="5334025" y="5104384"/>
              <a:chExt cx="2492780" cy="1102714"/>
            </a:xfrm>
          </p:grpSpPr>
          <p:sp>
            <p:nvSpPr>
              <p:cNvPr id="193" name="Freeform 192">
                <a:extLst>
                  <a:ext uri="{FF2B5EF4-FFF2-40B4-BE49-F238E27FC236}">
                    <a16:creationId xmlns:a16="http://schemas.microsoft.com/office/drawing/2014/main" id="{A53E1740-A171-FEBD-1AE2-C09BDB14B8A8}"/>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B606C6B8-F464-3649-23DC-FD0F2D00746F}"/>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5" name="Graphic 12">
                <a:extLst>
                  <a:ext uri="{FF2B5EF4-FFF2-40B4-BE49-F238E27FC236}">
                    <a16:creationId xmlns:a16="http://schemas.microsoft.com/office/drawing/2014/main" id="{91850B96-373C-7ABB-6DBC-7B68F17E7DBD}"/>
                  </a:ext>
                </a:extLst>
              </p:cNvPr>
              <p:cNvGrpSpPr/>
              <p:nvPr/>
            </p:nvGrpSpPr>
            <p:grpSpPr>
              <a:xfrm>
                <a:off x="7078488" y="5238718"/>
                <a:ext cx="335071" cy="114395"/>
                <a:chOff x="7078488" y="5238718"/>
                <a:chExt cx="335071" cy="114395"/>
              </a:xfrm>
              <a:solidFill>
                <a:srgbClr val="000000"/>
              </a:solidFill>
            </p:grpSpPr>
            <p:sp>
              <p:nvSpPr>
                <p:cNvPr id="261" name="Freeform 260">
                  <a:extLst>
                    <a:ext uri="{FF2B5EF4-FFF2-40B4-BE49-F238E27FC236}">
                      <a16:creationId xmlns:a16="http://schemas.microsoft.com/office/drawing/2014/main" id="{EEA6B296-A227-9482-163C-902FC1422958}"/>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63E6A0FB-3C66-CE62-2325-250A45203FCE}"/>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9E717541-3085-D2C9-18AF-F8B55A0FED53}"/>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6" name="Freeform 195">
                <a:extLst>
                  <a:ext uri="{FF2B5EF4-FFF2-40B4-BE49-F238E27FC236}">
                    <a16:creationId xmlns:a16="http://schemas.microsoft.com/office/drawing/2014/main" id="{0A43AFF4-0810-0BED-494A-5BCB59A5D8F2}"/>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3DA522D-0DBD-DA85-166C-AE69104A58BA}"/>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3064196E-39FC-3240-B6B7-5AB0BD9D9912}"/>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199" name="Graphic 12">
                <a:extLst>
                  <a:ext uri="{FF2B5EF4-FFF2-40B4-BE49-F238E27FC236}">
                    <a16:creationId xmlns:a16="http://schemas.microsoft.com/office/drawing/2014/main" id="{803D6654-E699-ECC3-211F-0C0603AA38E7}"/>
                  </a:ext>
                </a:extLst>
              </p:cNvPr>
              <p:cNvGrpSpPr/>
              <p:nvPr/>
            </p:nvGrpSpPr>
            <p:grpSpPr>
              <a:xfrm>
                <a:off x="6668955" y="5214715"/>
                <a:ext cx="1154327" cy="321468"/>
                <a:chOff x="6668955" y="5214715"/>
                <a:chExt cx="1154327" cy="321468"/>
              </a:xfrm>
              <a:solidFill>
                <a:srgbClr val="000000"/>
              </a:solidFill>
            </p:grpSpPr>
            <p:sp>
              <p:nvSpPr>
                <p:cNvPr id="258" name="Freeform 257">
                  <a:extLst>
                    <a:ext uri="{FF2B5EF4-FFF2-40B4-BE49-F238E27FC236}">
                      <a16:creationId xmlns:a16="http://schemas.microsoft.com/office/drawing/2014/main" id="{DBD6F6BE-FB7A-9D64-33D2-EBB2B2E13D20}"/>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A8573F22-D490-6627-B9C9-F293CAAB269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972E394C-417F-83AA-5024-E42FAF2D5286}"/>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0" name="Freeform 199">
                <a:extLst>
                  <a:ext uri="{FF2B5EF4-FFF2-40B4-BE49-F238E27FC236}">
                    <a16:creationId xmlns:a16="http://schemas.microsoft.com/office/drawing/2014/main" id="{6D01FF4A-0A7D-0E29-3716-9F012800E6C1}"/>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9BA98C4-9E4B-32DF-87BC-2344ED64DBA6}"/>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DD77C469-C476-D03E-4344-B4A47E5FB643}"/>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47CBBBB-0D41-67E6-ABE1-7DDF83C3BAA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92138F2E-5ADB-D413-12D2-204F3B035E8B}"/>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A42951C1-409E-E337-AC41-751C6C0A4D7F}"/>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6" name="Graphic 12">
                <a:extLst>
                  <a:ext uri="{FF2B5EF4-FFF2-40B4-BE49-F238E27FC236}">
                    <a16:creationId xmlns:a16="http://schemas.microsoft.com/office/drawing/2014/main" id="{D6A94F42-09A0-E84E-D1BF-CA57A2920B4B}"/>
                  </a:ext>
                </a:extLst>
              </p:cNvPr>
              <p:cNvGrpSpPr/>
              <p:nvPr/>
            </p:nvGrpSpPr>
            <p:grpSpPr>
              <a:xfrm>
                <a:off x="6668860" y="5400929"/>
                <a:ext cx="280226" cy="160972"/>
                <a:chOff x="6668860" y="5400929"/>
                <a:chExt cx="280226" cy="160972"/>
              </a:xfrm>
              <a:solidFill>
                <a:srgbClr val="000000"/>
              </a:solidFill>
            </p:grpSpPr>
            <p:sp>
              <p:nvSpPr>
                <p:cNvPr id="256" name="Freeform 255">
                  <a:extLst>
                    <a:ext uri="{FF2B5EF4-FFF2-40B4-BE49-F238E27FC236}">
                      <a16:creationId xmlns:a16="http://schemas.microsoft.com/office/drawing/2014/main" id="{ACA5EF92-8C41-E140-A7DD-AB1671DA4F65}"/>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74F2BA12-35F3-DB4D-5C6C-9621062C8000}"/>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07" name="Freeform 206">
                <a:extLst>
                  <a:ext uri="{FF2B5EF4-FFF2-40B4-BE49-F238E27FC236}">
                    <a16:creationId xmlns:a16="http://schemas.microsoft.com/office/drawing/2014/main" id="{35B2766A-2D29-36CD-785A-DAE015F94A39}"/>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7F055FD4-1C4D-8D80-3546-8E640F0B0B9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89A99325-DB6E-EB20-88C1-2AEC644BE348}"/>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9AC93BC8-D256-B205-D554-069610C0F4D7}"/>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640D39F4-BB7B-F932-CA0D-E06080042AFF}"/>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EE959799-F5B3-ABEA-34D9-E1AD1BA40151}"/>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3" name="Graphic 12">
                <a:extLst>
                  <a:ext uri="{FF2B5EF4-FFF2-40B4-BE49-F238E27FC236}">
                    <a16:creationId xmlns:a16="http://schemas.microsoft.com/office/drawing/2014/main" id="{4AE04D9D-0613-80C0-8EA2-129696323F8C}"/>
                  </a:ext>
                </a:extLst>
              </p:cNvPr>
              <p:cNvGrpSpPr/>
              <p:nvPr/>
            </p:nvGrpSpPr>
            <p:grpSpPr>
              <a:xfrm>
                <a:off x="6895955" y="5908135"/>
                <a:ext cx="648624" cy="160972"/>
                <a:chOff x="6895955" y="5908135"/>
                <a:chExt cx="648624" cy="160972"/>
              </a:xfrm>
              <a:solidFill>
                <a:srgbClr val="000000"/>
              </a:solidFill>
            </p:grpSpPr>
            <p:sp>
              <p:nvSpPr>
                <p:cNvPr id="253" name="Freeform 252">
                  <a:extLst>
                    <a:ext uri="{FF2B5EF4-FFF2-40B4-BE49-F238E27FC236}">
                      <a16:creationId xmlns:a16="http://schemas.microsoft.com/office/drawing/2014/main" id="{CB0C2630-AE78-14D9-CC80-AFBDADDF46AE}"/>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351CA4E-E2A4-EA15-D067-46D078DEB10C}"/>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AA7E2A0A-D656-3A8E-BED7-6BF5D3DC607A}"/>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4" name="Freeform 213">
                <a:extLst>
                  <a:ext uri="{FF2B5EF4-FFF2-40B4-BE49-F238E27FC236}">
                    <a16:creationId xmlns:a16="http://schemas.microsoft.com/office/drawing/2014/main" id="{2A2EA11C-BE5F-938C-9AD2-C25B0611A8F9}"/>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2C20F18F-31B7-68D7-C94E-77C23B10C0D3}"/>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CA57E08E-A15B-FE7A-96BC-8521C8F74A88}"/>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35589E8-B278-1700-30C3-25B427D62368}"/>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18" name="Graphic 12">
                <a:extLst>
                  <a:ext uri="{FF2B5EF4-FFF2-40B4-BE49-F238E27FC236}">
                    <a16:creationId xmlns:a16="http://schemas.microsoft.com/office/drawing/2014/main" id="{5AFBF54F-16B8-1E41-E0F0-0A115F48B9C8}"/>
                  </a:ext>
                </a:extLst>
              </p:cNvPr>
              <p:cNvGrpSpPr/>
              <p:nvPr/>
            </p:nvGrpSpPr>
            <p:grpSpPr>
              <a:xfrm>
                <a:off x="7293300" y="5746019"/>
                <a:ext cx="189388" cy="114204"/>
                <a:chOff x="7293300" y="5746019"/>
                <a:chExt cx="189388" cy="114204"/>
              </a:xfrm>
              <a:solidFill>
                <a:srgbClr val="000000"/>
              </a:solidFill>
            </p:grpSpPr>
            <p:sp>
              <p:nvSpPr>
                <p:cNvPr id="251" name="Freeform 250">
                  <a:extLst>
                    <a:ext uri="{FF2B5EF4-FFF2-40B4-BE49-F238E27FC236}">
                      <a16:creationId xmlns:a16="http://schemas.microsoft.com/office/drawing/2014/main" id="{EF00E8BA-0C87-D62C-EF4F-349A1539ADDF}"/>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1395890-E926-E29D-EEA4-125958C8F93F}"/>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19" name="Freeform 218">
                <a:extLst>
                  <a:ext uri="{FF2B5EF4-FFF2-40B4-BE49-F238E27FC236}">
                    <a16:creationId xmlns:a16="http://schemas.microsoft.com/office/drawing/2014/main" id="{569F33F5-AA1B-C136-C901-3434EF57F773}"/>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6EC6433-B37A-8669-9659-383F3FDBA181}"/>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D009195D-4A5C-3E0A-74DF-4F4455AE3DBC}"/>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95127AE1-5FC2-F092-0CB1-668CDE8BC52A}"/>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3" name="Graphic 12">
                <a:extLst>
                  <a:ext uri="{FF2B5EF4-FFF2-40B4-BE49-F238E27FC236}">
                    <a16:creationId xmlns:a16="http://schemas.microsoft.com/office/drawing/2014/main" id="{D9A83196-2E7B-8783-6BC0-A90F9BF10D3E}"/>
                  </a:ext>
                </a:extLst>
              </p:cNvPr>
              <p:cNvGrpSpPr/>
              <p:nvPr/>
            </p:nvGrpSpPr>
            <p:grpSpPr>
              <a:xfrm>
                <a:off x="5334025" y="5104384"/>
                <a:ext cx="1102344" cy="1102714"/>
                <a:chOff x="5334025" y="5104384"/>
                <a:chExt cx="1102344" cy="1102714"/>
              </a:xfrm>
            </p:grpSpPr>
            <p:sp>
              <p:nvSpPr>
                <p:cNvPr id="242" name="Freeform 241">
                  <a:extLst>
                    <a:ext uri="{FF2B5EF4-FFF2-40B4-BE49-F238E27FC236}">
                      <a16:creationId xmlns:a16="http://schemas.microsoft.com/office/drawing/2014/main" id="{CC8A7C93-50C4-EC0F-F31A-046AD7E13C4E}"/>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E5961A4C-DE61-6D97-9CE8-55476B595961}"/>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17AEF8B-C0BC-6EDB-5484-7682C0AA25C1}"/>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4AD50EFB-6805-E50D-454F-14A42AFBCF57}"/>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26C0FFD-2969-B47F-3FA9-7739E9B795B3}"/>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BF3CFC26-55AB-96FA-1AE3-5723F86294B1}"/>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AEFD8EB2-1341-E052-1622-983286235B82}"/>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642D515-0874-FBFD-2F3C-7DE962E2CBF0}"/>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37C6D6A3-9B27-36AB-BC58-6C08913B0E10}"/>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4" name="Freeform 223">
                <a:extLst>
                  <a:ext uri="{FF2B5EF4-FFF2-40B4-BE49-F238E27FC236}">
                    <a16:creationId xmlns:a16="http://schemas.microsoft.com/office/drawing/2014/main" id="{539D791C-1335-3350-76DC-D0229385E9CA}"/>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5" name="Graphic 12">
                <a:extLst>
                  <a:ext uri="{FF2B5EF4-FFF2-40B4-BE49-F238E27FC236}">
                    <a16:creationId xmlns:a16="http://schemas.microsoft.com/office/drawing/2014/main" id="{1D5F901E-0D50-18AF-0259-D33661742BC6}"/>
                  </a:ext>
                </a:extLst>
              </p:cNvPr>
              <p:cNvGrpSpPr/>
              <p:nvPr/>
            </p:nvGrpSpPr>
            <p:grpSpPr>
              <a:xfrm>
                <a:off x="5586327" y="5632005"/>
                <a:ext cx="620154" cy="345090"/>
                <a:chOff x="5586327" y="5632005"/>
                <a:chExt cx="620154" cy="345090"/>
              </a:xfrm>
              <a:solidFill>
                <a:srgbClr val="FFFFFF"/>
              </a:solidFill>
            </p:grpSpPr>
            <p:sp>
              <p:nvSpPr>
                <p:cNvPr id="235" name="Freeform 234">
                  <a:extLst>
                    <a:ext uri="{FF2B5EF4-FFF2-40B4-BE49-F238E27FC236}">
                      <a16:creationId xmlns:a16="http://schemas.microsoft.com/office/drawing/2014/main" id="{4886D1AB-A393-88ED-338C-D48246E8200D}"/>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D201B0EB-8165-D815-6DE6-FF2FE5DAD0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AD00081-FBBC-673E-F8B9-7F37578F91BE}"/>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B2B1845-EA16-79D2-F5DB-263D290746B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40E6594-1CC3-9B67-7CEF-78755755FCE9}"/>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A3F87F5A-2D62-13EF-C299-600C4C308EB6}"/>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C1380FAB-1225-D4A4-817A-1FDD67AAC374}"/>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6" name="Freeform 225">
                <a:extLst>
                  <a:ext uri="{FF2B5EF4-FFF2-40B4-BE49-F238E27FC236}">
                    <a16:creationId xmlns:a16="http://schemas.microsoft.com/office/drawing/2014/main" id="{B1B19444-08D6-8F89-AA5A-ADE4FBB8FD17}"/>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3CBA4475-4EC3-24DE-E546-AF79537DFCCF}"/>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BE9AACA-1CF0-A91F-DCDA-DF3C3FFBECD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17136B79-65B8-EFA1-D03B-6CFDD82DB466}"/>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FD502C2C-D7FB-AC47-BCFC-4C52435D9A60}"/>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DC1EF7F7-FFF6-B7E2-3E66-070D23D0C1EB}"/>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9E6A1A0F-8B34-34D4-B607-F02EC48F3331}"/>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2DB122AE-1BF8-4EAD-F20B-501BA9CAFB59}"/>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E825090-2BD5-1D68-D800-24A1E564EAA4}"/>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0" name="Freeform 169">
              <a:extLst>
                <a:ext uri="{FF2B5EF4-FFF2-40B4-BE49-F238E27FC236}">
                  <a16:creationId xmlns:a16="http://schemas.microsoft.com/office/drawing/2014/main" id="{5D3A6A4B-40D0-07F2-363F-234FAAEDAF97}"/>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1" name="Picture 170">
              <a:extLst>
                <a:ext uri="{FF2B5EF4-FFF2-40B4-BE49-F238E27FC236}">
                  <a16:creationId xmlns:a16="http://schemas.microsoft.com/office/drawing/2014/main" id="{66BA705F-141B-17DE-903E-991D86B51B51}"/>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2" name="Graphic 12">
              <a:extLst>
                <a:ext uri="{FF2B5EF4-FFF2-40B4-BE49-F238E27FC236}">
                  <a16:creationId xmlns:a16="http://schemas.microsoft.com/office/drawing/2014/main" id="{B59DEC6A-AFEB-839B-3A89-E71DB76E22B7}"/>
                </a:ext>
              </a:extLst>
            </p:cNvPr>
            <p:cNvGrpSpPr/>
            <p:nvPr/>
          </p:nvGrpSpPr>
          <p:grpSpPr>
            <a:xfrm>
              <a:off x="8588264" y="5247862"/>
              <a:ext cx="1621086" cy="196500"/>
              <a:chOff x="8588264" y="5247862"/>
              <a:chExt cx="1621086" cy="196500"/>
            </a:xfrm>
            <a:solidFill>
              <a:srgbClr val="1D1D1B"/>
            </a:solidFill>
          </p:grpSpPr>
          <p:sp>
            <p:nvSpPr>
              <p:cNvPr id="176" name="Freeform 175">
                <a:extLst>
                  <a:ext uri="{FF2B5EF4-FFF2-40B4-BE49-F238E27FC236}">
                    <a16:creationId xmlns:a16="http://schemas.microsoft.com/office/drawing/2014/main" id="{B5B7AF7F-1581-3774-D95B-A816EABEFCE7}"/>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40FC639-97D5-4A83-9827-7BAB99566444}"/>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34965E2C-93F8-9634-D391-68A88A992073}"/>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86D2AC54-2F5F-1D93-2D24-18594F2E78AC}"/>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F7A287A-D567-32B6-4774-87F490C07985}"/>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86E652A5-5732-38C8-ABB3-7294F18514A2}"/>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88DA8E8D-9E07-55E9-F7DA-BD57B4BB6418}"/>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E74A034-22CE-7B0B-D86E-80408E008BCD}"/>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9EBCD135-D314-EEA1-9E68-332BEA9925F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4BDB588D-50AC-C929-1589-9E697E91ACF2}"/>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81320A6-401D-DCA1-85AA-7FEAD2684B18}"/>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E23B4D8-2DE9-9680-B2B9-E0F983BDED2C}"/>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9D208A6D-4FDB-E63D-F97F-78B2BBC612A0}"/>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58C6DDB0-E93D-566D-EFA7-71F8D77AF210}"/>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0C5FCD74-72A9-FC83-9146-F6213729E89A}"/>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9B17D77D-D770-82BF-4921-6483BE295D6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D24D21E-9DBE-7FE7-EBCE-D717AAE289E4}"/>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3" name="Picture 172">
              <a:extLst>
                <a:ext uri="{FF2B5EF4-FFF2-40B4-BE49-F238E27FC236}">
                  <a16:creationId xmlns:a16="http://schemas.microsoft.com/office/drawing/2014/main" id="{FA1FF454-6B3C-339A-B1A2-9D34E03C110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4" name="Picture 173">
              <a:extLst>
                <a:ext uri="{FF2B5EF4-FFF2-40B4-BE49-F238E27FC236}">
                  <a16:creationId xmlns:a16="http://schemas.microsoft.com/office/drawing/2014/main" id="{400C86B4-5A63-35C5-A2B7-9E87E56AF6E1}"/>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5" name="Picture 174">
              <a:extLst>
                <a:ext uri="{FF2B5EF4-FFF2-40B4-BE49-F238E27FC236}">
                  <a16:creationId xmlns:a16="http://schemas.microsoft.com/office/drawing/2014/main" id="{C9D1898C-21B7-7541-EAAA-C05FFEDA46E5}"/>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
        <p:nvSpPr>
          <p:cNvPr id="264" name="Content Placeholder 2">
            <a:extLst>
              <a:ext uri="{FF2B5EF4-FFF2-40B4-BE49-F238E27FC236}">
                <a16:creationId xmlns:a16="http://schemas.microsoft.com/office/drawing/2014/main" id="{ECCE8FC0-D6B7-BA08-CCDE-69F544694609}"/>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5" name="Title Placeholder 1">
            <a:extLst>
              <a:ext uri="{FF2B5EF4-FFF2-40B4-BE49-F238E27FC236}">
                <a16:creationId xmlns:a16="http://schemas.microsoft.com/office/drawing/2014/main" id="{D8D46A8E-34ED-98D4-9553-82C3BC654EE7}"/>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Tree>
    <p:extLst>
      <p:ext uri="{BB962C8B-B14F-4D97-AF65-F5344CB8AC3E}">
        <p14:creationId xmlns:p14="http://schemas.microsoft.com/office/powerpoint/2010/main" val="3279022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nership Slide_3">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111" name="Group 110">
            <a:extLst>
              <a:ext uri="{FF2B5EF4-FFF2-40B4-BE49-F238E27FC236}">
                <a16:creationId xmlns:a16="http://schemas.microsoft.com/office/drawing/2014/main" id="{0BAC0B7A-9CEE-A807-7A5B-91E2257D57E2}"/>
              </a:ext>
            </a:extLst>
          </p:cNvPr>
          <p:cNvGrpSpPr>
            <a:grpSpLocks noChangeAspect="1"/>
          </p:cNvGrpSpPr>
          <p:nvPr userDrawn="1"/>
        </p:nvGrpSpPr>
        <p:grpSpPr>
          <a:xfrm>
            <a:off x="2852050" y="4816110"/>
            <a:ext cx="14400000" cy="1677131"/>
            <a:chOff x="5334025" y="5104384"/>
            <a:chExt cx="9434931" cy="1102714"/>
          </a:xfrm>
        </p:grpSpPr>
        <p:grpSp>
          <p:nvGrpSpPr>
            <p:cNvPr id="110" name="Group 109">
              <a:extLst>
                <a:ext uri="{FF2B5EF4-FFF2-40B4-BE49-F238E27FC236}">
                  <a16:creationId xmlns:a16="http://schemas.microsoft.com/office/drawing/2014/main" id="{70B418BF-AAD3-96F1-7CBB-4F354EDC5BE7}"/>
                </a:ext>
              </a:extLst>
            </p:cNvPr>
            <p:cNvGrpSpPr/>
            <p:nvPr userDrawn="1"/>
          </p:nvGrpSpPr>
          <p:grpSpPr>
            <a:xfrm>
              <a:off x="5334025" y="5104384"/>
              <a:ext cx="2492780" cy="1102714"/>
              <a:chOff x="5334025" y="5104384"/>
              <a:chExt cx="2492780" cy="1102714"/>
            </a:xfrm>
          </p:grpSpPr>
          <p:sp>
            <p:nvSpPr>
              <p:cNvPr id="15" name="Freeform 14">
                <a:extLst>
                  <a:ext uri="{FF2B5EF4-FFF2-40B4-BE49-F238E27FC236}">
                    <a16:creationId xmlns:a16="http://schemas.microsoft.com/office/drawing/2014/main" id="{D3FBA91B-33AF-7EDF-110F-B1784CB5D32B}"/>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F1E7C6B-A29D-78BA-BD35-C7C9F7DC81D4}"/>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7" name="Graphic 12">
                <a:extLst>
                  <a:ext uri="{FF2B5EF4-FFF2-40B4-BE49-F238E27FC236}">
                    <a16:creationId xmlns:a16="http://schemas.microsoft.com/office/drawing/2014/main" id="{BA2BFEB0-A4A3-8A9C-44E0-3A10E13352CA}"/>
                  </a:ext>
                </a:extLst>
              </p:cNvPr>
              <p:cNvGrpSpPr/>
              <p:nvPr/>
            </p:nvGrpSpPr>
            <p:grpSpPr>
              <a:xfrm>
                <a:off x="7078488" y="5238718"/>
                <a:ext cx="335071" cy="114395"/>
                <a:chOff x="7078488" y="5238718"/>
                <a:chExt cx="335071" cy="114395"/>
              </a:xfrm>
              <a:solidFill>
                <a:srgbClr val="000000"/>
              </a:solidFill>
            </p:grpSpPr>
            <p:sp>
              <p:nvSpPr>
                <p:cNvPr id="18" name="Freeform 17">
                  <a:extLst>
                    <a:ext uri="{FF2B5EF4-FFF2-40B4-BE49-F238E27FC236}">
                      <a16:creationId xmlns:a16="http://schemas.microsoft.com/office/drawing/2014/main" id="{47D8D855-1639-3B8A-0F22-971E719C9C2B}"/>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64D5987-9EF5-D124-FB61-11FB86C3F875}"/>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20AC21-971E-47F2-FE54-6CA608AFCCAD}"/>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21" name="Freeform 20">
                <a:extLst>
                  <a:ext uri="{FF2B5EF4-FFF2-40B4-BE49-F238E27FC236}">
                    <a16:creationId xmlns:a16="http://schemas.microsoft.com/office/drawing/2014/main" id="{BD0DD4B1-F64D-B495-BF82-F7C8C02F6FFE}"/>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C1E067-8C6D-8ED6-CAC8-43916743D503}"/>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121279-19A7-697F-DA9A-EE3D32106959}"/>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4" name="Graphic 12">
                <a:extLst>
                  <a:ext uri="{FF2B5EF4-FFF2-40B4-BE49-F238E27FC236}">
                    <a16:creationId xmlns:a16="http://schemas.microsoft.com/office/drawing/2014/main" id="{28A9FEB2-C531-0E7D-1785-C942A0527749}"/>
                  </a:ext>
                </a:extLst>
              </p:cNvPr>
              <p:cNvGrpSpPr/>
              <p:nvPr/>
            </p:nvGrpSpPr>
            <p:grpSpPr>
              <a:xfrm>
                <a:off x="6668955" y="5214715"/>
                <a:ext cx="1154327" cy="321468"/>
                <a:chOff x="6668955" y="5214715"/>
                <a:chExt cx="1154327" cy="321468"/>
              </a:xfrm>
              <a:solidFill>
                <a:srgbClr val="000000"/>
              </a:solidFill>
            </p:grpSpPr>
            <p:sp>
              <p:nvSpPr>
                <p:cNvPr id="25" name="Freeform 24">
                  <a:extLst>
                    <a:ext uri="{FF2B5EF4-FFF2-40B4-BE49-F238E27FC236}">
                      <a16:creationId xmlns:a16="http://schemas.microsoft.com/office/drawing/2014/main" id="{E100EB53-E0A2-1B98-135F-08D7E17FCDBF}"/>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36FE6EC-7B7B-101A-5805-1469581F68F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04C6068-8A42-CD87-2528-900AA0CBF731}"/>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88EB25ED-B7A2-056A-9F5F-375AED432CCD}"/>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2FF35A5-D9A4-6121-E7A1-DCBDADDFC2B2}"/>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FA2A6C3-73D1-5F3A-0A09-BB51FBB1AD0E}"/>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91473F3-B352-AFA8-E6D9-0E6733F6A11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7DF680C-59D3-2781-3760-44506827A55C}"/>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C275137-4411-2FC2-2E38-FA4F546D2C2B}"/>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34" name="Graphic 12">
                <a:extLst>
                  <a:ext uri="{FF2B5EF4-FFF2-40B4-BE49-F238E27FC236}">
                    <a16:creationId xmlns:a16="http://schemas.microsoft.com/office/drawing/2014/main" id="{5D8DACEB-8353-72E2-DAEB-82631CD6130C}"/>
                  </a:ext>
                </a:extLst>
              </p:cNvPr>
              <p:cNvGrpSpPr/>
              <p:nvPr/>
            </p:nvGrpSpPr>
            <p:grpSpPr>
              <a:xfrm>
                <a:off x="6668860" y="5400929"/>
                <a:ext cx="280226" cy="160972"/>
                <a:chOff x="6668860" y="5400929"/>
                <a:chExt cx="280226" cy="160972"/>
              </a:xfrm>
              <a:solidFill>
                <a:srgbClr val="000000"/>
              </a:solidFill>
            </p:grpSpPr>
            <p:sp>
              <p:nvSpPr>
                <p:cNvPr id="35" name="Freeform 34">
                  <a:extLst>
                    <a:ext uri="{FF2B5EF4-FFF2-40B4-BE49-F238E27FC236}">
                      <a16:creationId xmlns:a16="http://schemas.microsoft.com/office/drawing/2014/main" id="{092D7095-7CFD-5177-DC17-C0C92BA5DC60}"/>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EF9581A-A16F-E517-202E-336B22A3022B}"/>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37" name="Freeform 36">
                <a:extLst>
                  <a:ext uri="{FF2B5EF4-FFF2-40B4-BE49-F238E27FC236}">
                    <a16:creationId xmlns:a16="http://schemas.microsoft.com/office/drawing/2014/main" id="{C8CF87E4-A049-FD38-397B-54C1163C3A42}"/>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F5B6F09-974D-FA77-27E1-2E906D8CD1F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3B9C0FB-5065-BB33-218E-B721FB5A449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E65053-A782-4B65-BEC5-374253FE7080}"/>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B6E541A-57EC-AAD6-32A6-BB260296132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28066AC-0EBD-EF14-3C98-DDD6660E585A}"/>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43" name="Graphic 12">
                <a:extLst>
                  <a:ext uri="{FF2B5EF4-FFF2-40B4-BE49-F238E27FC236}">
                    <a16:creationId xmlns:a16="http://schemas.microsoft.com/office/drawing/2014/main" id="{D97A5B69-3C3F-14E4-0EBC-C5BEDC31DFA2}"/>
                  </a:ext>
                </a:extLst>
              </p:cNvPr>
              <p:cNvGrpSpPr/>
              <p:nvPr/>
            </p:nvGrpSpPr>
            <p:grpSpPr>
              <a:xfrm>
                <a:off x="6895955" y="5908135"/>
                <a:ext cx="648624" cy="160972"/>
                <a:chOff x="6895955" y="5908135"/>
                <a:chExt cx="648624" cy="160972"/>
              </a:xfrm>
              <a:solidFill>
                <a:srgbClr val="000000"/>
              </a:solidFill>
            </p:grpSpPr>
            <p:sp>
              <p:nvSpPr>
                <p:cNvPr id="44" name="Freeform 43">
                  <a:extLst>
                    <a:ext uri="{FF2B5EF4-FFF2-40B4-BE49-F238E27FC236}">
                      <a16:creationId xmlns:a16="http://schemas.microsoft.com/office/drawing/2014/main" id="{7417124C-96AD-31F7-DAFB-E9CA0BB1E918}"/>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A55E916-AD20-EC36-456A-9324FACFEE6E}"/>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1D30658-684A-E22D-D49C-21F9AAAB93C9}"/>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47" name="Freeform 46">
                <a:extLst>
                  <a:ext uri="{FF2B5EF4-FFF2-40B4-BE49-F238E27FC236}">
                    <a16:creationId xmlns:a16="http://schemas.microsoft.com/office/drawing/2014/main" id="{107FA8A0-2843-5921-3E95-B3DCD8954D7F}"/>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BE724D3-9B67-CFD5-9591-37698F7C275B}"/>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8547A0C-BE3C-74E7-221A-63E2E977618B}"/>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3D3C2D4-607A-D4BB-EB14-B6615BC68465}"/>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51" name="Graphic 12">
                <a:extLst>
                  <a:ext uri="{FF2B5EF4-FFF2-40B4-BE49-F238E27FC236}">
                    <a16:creationId xmlns:a16="http://schemas.microsoft.com/office/drawing/2014/main" id="{2CEC599D-89E9-E77E-1F80-486F86ADF357}"/>
                  </a:ext>
                </a:extLst>
              </p:cNvPr>
              <p:cNvGrpSpPr/>
              <p:nvPr/>
            </p:nvGrpSpPr>
            <p:grpSpPr>
              <a:xfrm>
                <a:off x="7293300" y="5746019"/>
                <a:ext cx="189388" cy="114204"/>
                <a:chOff x="7293300" y="5746019"/>
                <a:chExt cx="189388" cy="114204"/>
              </a:xfrm>
              <a:solidFill>
                <a:srgbClr val="000000"/>
              </a:solidFill>
            </p:grpSpPr>
            <p:sp>
              <p:nvSpPr>
                <p:cNvPr id="52" name="Freeform 51">
                  <a:extLst>
                    <a:ext uri="{FF2B5EF4-FFF2-40B4-BE49-F238E27FC236}">
                      <a16:creationId xmlns:a16="http://schemas.microsoft.com/office/drawing/2014/main" id="{BF19B152-2A5F-DFE2-5C97-342FDD1887C2}"/>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CDF808E-F7D9-1E87-CEA2-221E1E32C987}"/>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54" name="Freeform 53">
                <a:extLst>
                  <a:ext uri="{FF2B5EF4-FFF2-40B4-BE49-F238E27FC236}">
                    <a16:creationId xmlns:a16="http://schemas.microsoft.com/office/drawing/2014/main" id="{3B6B03A1-6AD4-5D06-B4A9-9C3C0D2AA6D2}"/>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82D895E-4A4B-13C4-7B21-CC02D04A2C89}"/>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F1F1B9F-23C0-C719-D504-F0AC454672D5}"/>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D5B9D77-25A8-6847-ADCE-E31D40076DDD}"/>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58" name="Graphic 12">
                <a:extLst>
                  <a:ext uri="{FF2B5EF4-FFF2-40B4-BE49-F238E27FC236}">
                    <a16:creationId xmlns:a16="http://schemas.microsoft.com/office/drawing/2014/main" id="{15F3B863-8DA4-8783-4F0C-9172DA779AA2}"/>
                  </a:ext>
                </a:extLst>
              </p:cNvPr>
              <p:cNvGrpSpPr/>
              <p:nvPr/>
            </p:nvGrpSpPr>
            <p:grpSpPr>
              <a:xfrm>
                <a:off x="5334025" y="5104384"/>
                <a:ext cx="1102344" cy="1102714"/>
                <a:chOff x="5334025" y="5104384"/>
                <a:chExt cx="1102344" cy="1102714"/>
              </a:xfrm>
            </p:grpSpPr>
            <p:sp>
              <p:nvSpPr>
                <p:cNvPr id="59" name="Freeform 58">
                  <a:extLst>
                    <a:ext uri="{FF2B5EF4-FFF2-40B4-BE49-F238E27FC236}">
                      <a16:creationId xmlns:a16="http://schemas.microsoft.com/office/drawing/2014/main" id="{B6693915-A901-1EF2-BD79-06DE475296B9}"/>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8E35910-9539-1468-C82D-BAF4DD4D3997}"/>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0272DB22-E531-4427-544D-1278E7354C1F}"/>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D03108D-C5E2-C2C7-7971-65DBDD897A8B}"/>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F8C4351-A382-DAE0-9EDC-517254F5CF99}"/>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9F4055E-418B-6E05-B195-334AEA3F142B}"/>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96BB57B-26CB-D1CB-A98E-8C8722EC4708}"/>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E29550D-AFC8-A33F-6B42-A42DD7830D67}"/>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7B6DA19-8F07-495C-C44D-60C0EB10C444}"/>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68" name="Freeform 67">
                <a:extLst>
                  <a:ext uri="{FF2B5EF4-FFF2-40B4-BE49-F238E27FC236}">
                    <a16:creationId xmlns:a16="http://schemas.microsoft.com/office/drawing/2014/main" id="{D02A40EE-226A-ACD1-03E0-05AE30805F86}"/>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69" name="Graphic 12">
                <a:extLst>
                  <a:ext uri="{FF2B5EF4-FFF2-40B4-BE49-F238E27FC236}">
                    <a16:creationId xmlns:a16="http://schemas.microsoft.com/office/drawing/2014/main" id="{5A132669-24F6-4BF4-6A02-0EDDD659C245}"/>
                  </a:ext>
                </a:extLst>
              </p:cNvPr>
              <p:cNvGrpSpPr/>
              <p:nvPr/>
            </p:nvGrpSpPr>
            <p:grpSpPr>
              <a:xfrm>
                <a:off x="5586327" y="5632005"/>
                <a:ext cx="620154" cy="345090"/>
                <a:chOff x="5586327" y="5632005"/>
                <a:chExt cx="620154" cy="345090"/>
              </a:xfrm>
              <a:solidFill>
                <a:srgbClr val="FFFFFF"/>
              </a:solidFill>
            </p:grpSpPr>
            <p:sp>
              <p:nvSpPr>
                <p:cNvPr id="70" name="Freeform 69">
                  <a:extLst>
                    <a:ext uri="{FF2B5EF4-FFF2-40B4-BE49-F238E27FC236}">
                      <a16:creationId xmlns:a16="http://schemas.microsoft.com/office/drawing/2014/main" id="{580F47C2-2944-B40A-F9F8-1D18D8431534}"/>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799DBB8-B766-5A7B-0E2E-812F12C325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1441084-D9F1-2568-7ED0-AB0EC6CC4C43}"/>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E5A63C9-69D9-B022-2AE6-05890FC84085}"/>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71923FD-C229-D262-6351-07842CCAB94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3B48261-8A07-9360-D9EA-DBB00C14215C}"/>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B8D7EB0-58F4-7C6D-7310-4FB063A4A9F9}"/>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5122BB8E-DD2B-7427-24FF-08617CD84E66}"/>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8DEE370-3DA1-E20C-A4F5-65D091BDEECE}"/>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A89557-46FB-D698-3A36-3B2B0286E42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F9B2167-774A-6500-58AA-03D4A390E1CB}"/>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4B52F12-D382-71A9-15A0-5833C51877D9}"/>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2866FA1-1EE3-28A4-EDBB-E97FF3A0482E}"/>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4CDEC7-CF34-2BB9-813C-42DD09A85F04}"/>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CB42CC3-526B-D487-84BB-B78113E1CE7D}"/>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3B67425-4DB5-2D14-6726-D4B013B7DAF6}"/>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86" name="Freeform 85">
              <a:extLst>
                <a:ext uri="{FF2B5EF4-FFF2-40B4-BE49-F238E27FC236}">
                  <a16:creationId xmlns:a16="http://schemas.microsoft.com/office/drawing/2014/main" id="{E0FEFB02-2920-B2C1-6C63-E807C0792FA2}"/>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87" name="Picture 86">
              <a:extLst>
                <a:ext uri="{FF2B5EF4-FFF2-40B4-BE49-F238E27FC236}">
                  <a16:creationId xmlns:a16="http://schemas.microsoft.com/office/drawing/2014/main" id="{16DAE128-DE93-D291-0826-8A57662EB4B9}"/>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88" name="Graphic 12">
              <a:extLst>
                <a:ext uri="{FF2B5EF4-FFF2-40B4-BE49-F238E27FC236}">
                  <a16:creationId xmlns:a16="http://schemas.microsoft.com/office/drawing/2014/main" id="{AAD19D20-1C9D-CF10-047F-987E67F62CCB}"/>
                </a:ext>
              </a:extLst>
            </p:cNvPr>
            <p:cNvGrpSpPr/>
            <p:nvPr/>
          </p:nvGrpSpPr>
          <p:grpSpPr>
            <a:xfrm>
              <a:off x="8588264" y="5247862"/>
              <a:ext cx="1621086" cy="196500"/>
              <a:chOff x="8588264" y="5247862"/>
              <a:chExt cx="1621086" cy="196500"/>
            </a:xfrm>
            <a:solidFill>
              <a:srgbClr val="1D1D1B"/>
            </a:solidFill>
          </p:grpSpPr>
          <p:sp>
            <p:nvSpPr>
              <p:cNvPr id="89" name="Freeform 88">
                <a:extLst>
                  <a:ext uri="{FF2B5EF4-FFF2-40B4-BE49-F238E27FC236}">
                    <a16:creationId xmlns:a16="http://schemas.microsoft.com/office/drawing/2014/main" id="{9E63EFDD-20A2-84FE-D80A-D8AC21D15DD8}"/>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70FEAC0B-3271-40A0-10B7-858BB012563B}"/>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5BFF8E6-F295-3D7A-23A9-A4C6EE786D8F}"/>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FEAA6C8A-2662-7F06-B60C-307AC8CFCF0E}"/>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24E7C26-A213-D22E-B4CE-8700A0123678}"/>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B460789-3CDC-7C79-F67A-CD52F72893E3}"/>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6EC9EA0-FA3F-9EEB-5C7A-0AFC758220DB}"/>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CB9FA82-1AE2-4D65-B45C-CFF4CF1CEF43}"/>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CBABBBE-DC45-C805-C52E-A3C2AED6366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B706AD3-9E6D-A0FA-2184-4C4ED98A33B9}"/>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625C2C4-78B4-E8E5-D239-75F2F03224F4}"/>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0B4036C5-FC33-D07F-B7A0-D077A5A3EE48}"/>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90A80D3-6304-436F-0020-E96A148D7286}"/>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A048E28-A5FF-CC93-6B0B-63F180DF1A08}"/>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E289C9F-61ED-D823-184E-DD3BCFA1FEB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C84DAC5A-889C-6AAF-34BC-D403FFB5BC20}"/>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6D214CC-98C7-59D0-703A-C9B973AFCA68}"/>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06" name="Picture 105">
              <a:extLst>
                <a:ext uri="{FF2B5EF4-FFF2-40B4-BE49-F238E27FC236}">
                  <a16:creationId xmlns:a16="http://schemas.microsoft.com/office/drawing/2014/main" id="{5ADA7A26-D166-97C3-0FF0-36FD3CDB44B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07" name="Picture 106">
              <a:extLst>
                <a:ext uri="{FF2B5EF4-FFF2-40B4-BE49-F238E27FC236}">
                  <a16:creationId xmlns:a16="http://schemas.microsoft.com/office/drawing/2014/main" id="{50FED27C-5B12-DFAC-6D28-A9EDA02E6694}"/>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08" name="Picture 107">
              <a:extLst>
                <a:ext uri="{FF2B5EF4-FFF2-40B4-BE49-F238E27FC236}">
                  <a16:creationId xmlns:a16="http://schemas.microsoft.com/office/drawing/2014/main" id="{34150204-B890-523B-DC76-EE6A31AB6A21}"/>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363792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781E1B35-0E54-96AA-60D6-781EE7DB49A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b="0" i="0">
                <a:solidFill>
                  <a:sysClr val="windowText" lastClr="000000"/>
                </a:solidFill>
              </a:defRPr>
            </a:lvl1pPr>
          </a:lstStyle>
          <a:p>
            <a:r>
              <a:rPr lang="en-GB"/>
              <a:t>Thank you</a:t>
            </a:r>
            <a:endParaRPr lang="en-US"/>
          </a:p>
        </p:txBody>
      </p:sp>
      <p:grpSp>
        <p:nvGrpSpPr>
          <p:cNvPr id="8" name="Group 7">
            <a:extLst>
              <a:ext uri="{FF2B5EF4-FFF2-40B4-BE49-F238E27FC236}">
                <a16:creationId xmlns:a16="http://schemas.microsoft.com/office/drawing/2014/main" id="{EC78CFF8-109D-F47D-D814-AAEF407FED72}"/>
              </a:ext>
            </a:extLst>
          </p:cNvPr>
          <p:cNvGrpSpPr/>
          <p:nvPr userDrawn="1"/>
        </p:nvGrpSpPr>
        <p:grpSpPr>
          <a:xfrm>
            <a:off x="942530" y="948344"/>
            <a:ext cx="3788430" cy="932658"/>
            <a:chOff x="942530" y="948344"/>
            <a:chExt cx="3788430" cy="932658"/>
          </a:xfrm>
        </p:grpSpPr>
        <p:sp>
          <p:nvSpPr>
            <p:cNvPr id="9" name="Freeform 8">
              <a:extLst>
                <a:ext uri="{FF2B5EF4-FFF2-40B4-BE49-F238E27FC236}">
                  <a16:creationId xmlns:a16="http://schemas.microsoft.com/office/drawing/2014/main" id="{693F8759-482F-4FBD-E9BF-2A61A45ABB4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EB0A7D4-6CB3-A8AB-B898-F14A2D6E24F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C20EB55-E06F-6C2A-B4BB-6A4FA4AA972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2D89F9-CD53-BB8F-CF27-75F6084304D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1571319-F41C-D943-57DA-36742219890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BDBE27-F616-07B0-3122-49229646A2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61B77F1-4504-D65E-42D8-B36AF446715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11BA51C-171B-2870-6264-CB4CE334AEA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88E6E87-2399-1ADD-B9FB-0FFB95408153}"/>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D6B054F-D734-EE67-005F-282B3146C14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DCA3055B-47A2-88D8-B652-F659F6469A1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3F77B209-8166-6917-0435-409BCDF4A97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5A1A23A-BAE2-F6BD-D6DF-03ABB5D0306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B3CD49A-3CB2-8904-3F05-7E7C3C3772A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B5F7955-9D9F-AA73-B55C-F07C5B9BC6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BD90809-3FE9-2320-28AF-ABE004E835F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A2B6247-E195-81BB-BA12-7C242A69CE1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F89C676-1F18-CE30-BD5F-EEEAB162CDB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040B14B-5890-5B6B-E0CF-1E3D24A5139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49B3F4B-0A94-3807-CFEE-5EF5190BCDF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787FEDA-CD88-2631-FA86-761A3660BD57}"/>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7DBBB95-665F-DE78-EC81-7E4E5FF72C7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70BB47-861E-D89F-6185-794E3AF12DB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0CBFD209-8BE9-82E1-9DE4-03DB4D7776D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4F96D351-6783-75C7-FDBB-DC9C8FED3B4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6FFCDF6-413B-C7E9-CF36-F6DAAB09FAA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1A6E4C0-A336-B84C-DC33-08EF696B379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910BC74-BB0F-86FE-40CF-78DF1115A466}"/>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17314B7F-19A9-16FE-4E34-120DED8DC4F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9626D5D-E02A-5101-A89B-F5F652A8561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48F76C07-4E45-47A8-2E77-B307AAE47F3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E636C2E-7AB2-E992-0156-E341A8C16C9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F350DD55-BDA0-ACD4-7DAD-8B54DC7EC5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276ED25E-DD18-9502-9C42-40929C25215B}"/>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DE06EC27-DE0A-8FDD-4D8C-F03E09AAFCF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C0891632-7622-A61C-69C9-12C18769FE35}"/>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58F0C85-C2F6-3542-4437-0F6990AC25F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2824CDB0-3AFE-9DD7-721B-9C13B64127D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D27BA6DD-5353-0EC9-FE4E-895A9B6A8FC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C259493-645E-8A38-C266-0F2FB6D6A9A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AEE3746-EF32-5E2E-84AE-1B774FCBAE5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7761EA6-E2D4-A623-6BC7-5586DADEF2F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A32C031-D588-16E0-223F-4FA1C1B51E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775C2EA-0F17-CB6B-790D-0A81A873B8A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E3EE298-86DA-BB00-E2D0-2CDFDC069C55}"/>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B4CC7E45-7F4F-45AF-96EA-443DD8574DC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168D17AB-095D-D7DB-D63E-BDC267BABBD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467D77A-A10C-42AD-30D7-17EE6F5CEC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1F167054-D922-776F-619C-35228FB8CF6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8465C65-7D3A-E8C1-2868-C08133DA36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02DF8F66-642B-8BBC-46D8-34A54BB5512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E7324F9-A68E-BBDB-158A-5D2BC0F9870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290EEEE4-2153-AA9B-DDD7-6B599168E5B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058CAFB-CC6C-D68D-6D6E-0156826D90D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42BA662-2336-911C-2109-7330C571E80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7F168F8-2DAA-0E56-8A54-BC9BA2F5990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89F3972-FB9F-2A2E-CC88-A4709006344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F13203BD-BF65-8216-3EF5-54AD1740A46E}"/>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E8E9B2B-93A1-6FD4-8316-D2970942785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8DF81763-A9DF-FD04-DE7C-8662FA72AE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D5100EEB-9FE1-1A69-CC7A-F731BB4953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555E08B-33AC-6860-4468-6EE8B666BBC8}"/>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2B58A700-1CA2-1492-46C6-F6B7D660274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9F551644-64EB-639B-2A53-41BAB60D4AE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05661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_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19832320" cy="11308715"/>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chemeClr val="bg2"/>
          </a:solidFill>
        </p:spPr>
        <p:txBody>
          <a:bodyPr wrap="square" lIns="0" tIns="0" rIns="0" bIns="0" rtlCol="0"/>
          <a:lstStyle/>
          <a:p>
            <a:endParaRPr/>
          </a:p>
        </p:txBody>
      </p:sp>
      <p:sp>
        <p:nvSpPr>
          <p:cNvPr id="3" name="object 4">
            <a:extLst>
              <a:ext uri="{FF2B5EF4-FFF2-40B4-BE49-F238E27FC236}">
                <a16:creationId xmlns:a16="http://schemas.microsoft.com/office/drawing/2014/main" id="{3322B9D8-434C-8A69-9148-097A3BE4B4C7}"/>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nvGrpSpPr>
          <p:cNvPr id="74" name="Group 73">
            <a:extLst>
              <a:ext uri="{FF2B5EF4-FFF2-40B4-BE49-F238E27FC236}">
                <a16:creationId xmlns:a16="http://schemas.microsoft.com/office/drawing/2014/main" id="{CC5FFEEB-67DA-4AE6-DEAC-002F1B07B890}"/>
              </a:ext>
            </a:extLst>
          </p:cNvPr>
          <p:cNvGrpSpPr/>
          <p:nvPr userDrawn="1"/>
        </p:nvGrpSpPr>
        <p:grpSpPr>
          <a:xfrm>
            <a:off x="4875191" y="4376528"/>
            <a:ext cx="10408537" cy="2562435"/>
            <a:chOff x="942530" y="948344"/>
            <a:chExt cx="3788430" cy="932658"/>
          </a:xfrm>
        </p:grpSpPr>
        <p:sp>
          <p:nvSpPr>
            <p:cNvPr id="75" name="Freeform 74">
              <a:extLst>
                <a:ext uri="{FF2B5EF4-FFF2-40B4-BE49-F238E27FC236}">
                  <a16:creationId xmlns:a16="http://schemas.microsoft.com/office/drawing/2014/main" id="{FC967C8B-DB66-EF7E-D747-2A081C35A612}"/>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EA61CE3-9D5A-A888-5FD9-5DC45B01FA4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C42D796-2EC1-1EF7-858E-B891F750964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945B3FB-3DFE-6998-0873-5FA84A589DF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F77A99A-DD96-73B8-E00C-28522459B2D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BB9E2FC-9A95-5841-D9D1-3370E782E3B1}"/>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3690511-C854-FFA2-F200-CFBF7F49E16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4771D9B-BEE9-59D8-CFEA-FA4D38F6DE7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7A04255-9793-F222-DD35-E146372ED41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2A06B96-F4A1-6ECA-E337-1186FF0C43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8B4BEF3C-F9B5-3330-E591-51C08AE6960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AC51C9A-CD8A-C293-1649-1646049A38B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5139D37-74A2-2B95-4570-160ADEA410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D0DC893C-5C49-F24F-22EA-609D6384AA3D}"/>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57ED5CD-2A78-FE9F-D6DE-3B8DEEA0A0E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CFD0AEA-28A0-E3D1-182B-4F47B91CE51A}"/>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776F717-39E3-9EFD-B9A6-FF0D79E3CC7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BB98231-02AC-7883-E87D-82B25DB25C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AB28B4AE-FDDF-1C43-2C00-F11BA7F52F4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BBAE9BD6-5886-7834-8344-637EDA8FB5A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26C828-A7A2-12A2-5336-7EDC65DE96B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0773565-FE24-A55C-3275-B444BE78F22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E69EF8D-7512-19AD-1318-82F7949A97B9}"/>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EEE519-7355-8F32-E996-BF85AC4F16B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BA134D6-2231-D64E-FF3E-CAE28E2C415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8814BBC-A0FF-1870-0085-DDA4E07829A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3AB8FA2-5574-23DA-6B7E-A1E2C96319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E186BB0-7BA0-5088-2A2F-B8CE7F79EDC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3C4B605-4249-1915-C3BF-A26F514967BE}"/>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3150151-385A-5584-A858-B5CC9F70699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750B201-2688-2FBC-D3F5-00F56F1563F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53681B8-5333-E431-FEA2-5913EAEDF24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5A429522-4C29-5002-7C09-5462052A335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15EFADF9-4379-5202-2D9F-9817475955F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11CB2A77-9668-ACBD-7E38-056A1D17B65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2E0AABA-C5C8-D8C0-4716-5199125B5E1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C2D7934-E334-43AD-AAF2-B79DC9186CD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0F26893-6495-9D98-1C48-74F402DB369F}"/>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4512887-4467-F466-46DC-3C3F2360D12C}"/>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3E7CDB5-52F9-0B99-3FB2-5690A270000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E0F6791C-788A-F444-A0DD-A50FACD45C9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E18B486-6D24-B6BD-D83E-52D308BD274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47E29F3-6B3F-5FDA-D984-E3740B2C5BC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2B74029-319D-AE21-4810-22929796D45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2B34CD7-7775-AD42-1067-29EEDBD7FF6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31C9F15-2CCF-3D4D-772D-CDB07A0B546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D2E8186-5C5A-B009-698B-F288872A6B3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8696C94-F1D8-7804-2E1E-9587BF64F4D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855D7B5-7D42-989D-503F-9EB498AD7D6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31BB65A1-20D0-F1C6-555C-7A8B2D4C859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E526B6F-515A-CAE7-2761-3823793F1258}"/>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E575685-7B2D-C5B0-67D1-E911D59B93F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6B26FCBE-E789-F2D4-8CDA-E3999D8E9E3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F9E68EB6-D369-E7A9-22FE-6C2293BCCF9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BEC8DB8A-0222-24F1-56DA-1641CBB18C2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705E8F61-578B-E763-C97B-C4500BC832A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4267E9C-9BF4-E0E6-891C-3B9146982F82}"/>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B7115E7-F35E-93E7-5735-E27CA663D43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E8BF87CC-0360-2372-6B27-EDBF012B388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37504FBA-0E4C-CCE5-F79F-A8A579994B56}"/>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CF30B4F8-B076-5317-9519-8FB6326C459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FBE824E-098E-A8AB-D0E5-F6B4B6A590F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72F4147-D69B-97C5-A39D-557877B4C84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72CC8CC7-EB56-FB96-D07F-936653F48A5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22043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4D908C5-796D-FB19-7EDB-374085B0FCE1}"/>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69" name="Group 68">
            <a:extLst>
              <a:ext uri="{FF2B5EF4-FFF2-40B4-BE49-F238E27FC236}">
                <a16:creationId xmlns:a16="http://schemas.microsoft.com/office/drawing/2014/main" id="{8EA9C18C-6DBA-9835-DAC3-33170A0EEA14}"/>
              </a:ext>
            </a:extLst>
          </p:cNvPr>
          <p:cNvGrpSpPr/>
          <p:nvPr userDrawn="1"/>
        </p:nvGrpSpPr>
        <p:grpSpPr>
          <a:xfrm>
            <a:off x="4875192" y="4373456"/>
            <a:ext cx="10408537" cy="2562435"/>
            <a:chOff x="942530" y="948344"/>
            <a:chExt cx="3788430" cy="932658"/>
          </a:xfrm>
        </p:grpSpPr>
        <p:sp>
          <p:nvSpPr>
            <p:cNvPr id="70" name="Freeform 69">
              <a:extLst>
                <a:ext uri="{FF2B5EF4-FFF2-40B4-BE49-F238E27FC236}">
                  <a16:creationId xmlns:a16="http://schemas.microsoft.com/office/drawing/2014/main" id="{EBA4C307-9A35-7F70-8B44-C42DC0E39BE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F65CD4C-C7CE-FBB2-77CB-B04C2B5C2D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A9B9D1D-7FA3-F6E8-6288-25E8F8AEE92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A387D0F-33E0-6F77-BB8A-9BD8D4ECBB4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40F0287-0567-55F1-C5CB-0647D34A440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E2BD9A-847E-9BB1-6B14-F1F0A01F69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14B8022-8827-923B-44B8-5FB9908FF53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F1DA24B-FF7F-37A9-89A0-A632ABA436A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9BE0B81-5B6A-8F70-3F75-37A3C038200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B55CA04-10A9-D68F-F707-6940AB549E4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BE64F7-747A-78DF-3031-B92770AA56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FB995AF-F1BC-2C2A-D2C8-0D98D6556A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6A9CFC0-418C-11C9-4A4A-D668A96531D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2443472-6436-47E1-F3CF-D2577891A7E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5AA7EA4-A929-418F-2F7F-435D641456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6449631-35C5-6176-65A7-008591E6F92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2268AD71-BCE7-BBCA-8BB8-315A0E808DA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2D467AE-062D-16AA-5C18-DE87B379A7C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1B0E312-0CCF-E643-3500-1A82BFD6E92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52E667E-5FD2-89A6-C783-D4357637097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FE367D7-AB90-2BED-B586-CC14BB54B8B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0666B75-A5FA-989E-0268-938564F1155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65BDB33-4196-9C1E-CB8E-DF6C7E221C2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3D16C41-2E7D-8254-18BE-E2B1A65AF52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30F9AE0-FD2B-EA57-BC08-8722E303685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B8241DD-F0DC-9D89-1FFA-E7B30DCC3A8C}"/>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87AFBFE4-2802-97B2-E8AC-9889461106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AB2300C4-622D-0526-BF3E-1798CB3DB09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6E706F11-5BDD-5035-64AB-C4B8E16E34E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DD0C5E3-90F6-D0B7-5F93-C0F682F46FC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2E64631-30EB-4938-CB2B-F4A3BDDA6FF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763D9C2-433B-8614-E84E-7903DD2BAC6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87D096E-963F-5974-15C7-89633AD261C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A24FB82-C715-5999-B0AD-283830B6DD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1665E64-80CD-4775-8AEF-B9D9176393A7}"/>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86DFF31-4283-D2DA-BF18-517A9E3CF8D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0BEE97D-4241-7ACF-580B-F080DA2044F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C745F5-91C9-F707-4007-0B51A7EE8E18}"/>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90E4858-1DE6-C78F-A241-487918E732E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DB99C1D-5475-CB16-1585-F2665C469BC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FB9C3AE-6BC7-CEC9-A50B-24E27AC4D06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375FCFD-2F2A-5A12-5EBD-5032E242AB0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612CC1A-CEEA-7706-782D-9071079C365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E176576-DDE5-E2FE-8BB6-C8267B73A01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16EDD2C-CD27-A32F-F420-2A248175DD7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8198-6F8A-6792-DDDF-3CF261B1A25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52BDDE6-1C69-CA09-7200-E007075D697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F748028-A959-7C57-A3C6-A357B0E936D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761C6F1A-1185-732A-7C07-38B84F815E05}"/>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6035-EE73-F2A8-0174-56C64EA48F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450C02B-3993-4921-753D-486A9C03AC9C}"/>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BF342C9-18DF-411F-B26D-8C5220DDAD5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2EC74411-4426-8F9A-C1F3-C1445805163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0A15F441-EC83-5FFE-8813-0609E6879E60}"/>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74C5186-03F4-00F4-AD4C-76B8E8225D5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FC59DD1-6186-429A-5554-1FE2B08A4B4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C976F79-590D-B4FA-E332-03CE1D3E0ED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22E1310-06CB-D30F-0112-09EF217B546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3E438FB-100D-5ACB-8125-4CF10B2C944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7A7E2B1-FCE5-AA4D-4683-5E30746527A9}"/>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905A02-CE5E-6DA4-7C0D-AD33BFFD501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AE03F4B-2858-FB06-AF11-762F7A420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84DC775-DD4A-7CC1-4D31-89305B2D5F3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FD596E0-6A47-E7C1-2AE2-FB6A92D3C6DC}"/>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89474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4">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19E22611-7606-A658-4E16-28DF11AE5AEB}"/>
              </a:ext>
            </a:extLst>
          </p:cNvPr>
          <p:cNvGrpSpPr/>
          <p:nvPr userDrawn="1"/>
        </p:nvGrpSpPr>
        <p:grpSpPr>
          <a:xfrm>
            <a:off x="9572587" y="0"/>
            <a:ext cx="10531938" cy="11309072"/>
            <a:chOff x="9572587" y="0"/>
            <a:chExt cx="10531938" cy="11309072"/>
          </a:xfrm>
        </p:grpSpPr>
        <p:sp>
          <p:nvSpPr>
            <p:cNvPr id="5" name="object 4">
              <a:extLst>
                <a:ext uri="{FF2B5EF4-FFF2-40B4-BE49-F238E27FC236}">
                  <a16:creationId xmlns:a16="http://schemas.microsoft.com/office/drawing/2014/main" id="{8C1B82CF-7002-F3BB-A022-87732ECA46DD}"/>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6" name="object 5">
              <a:extLst>
                <a:ext uri="{FF2B5EF4-FFF2-40B4-BE49-F238E27FC236}">
                  <a16:creationId xmlns:a16="http://schemas.microsoft.com/office/drawing/2014/main" id="{A7BE4BB4-14A5-E93D-7F0F-A7F5494DE674}"/>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2" name="object 11">
            <a:extLst>
              <a:ext uri="{FF2B5EF4-FFF2-40B4-BE49-F238E27FC236}">
                <a16:creationId xmlns:a16="http://schemas.microsoft.com/office/drawing/2014/main" id="{149FCE3B-90BA-95E4-3A28-451BFFF6A9A2}"/>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3C45E8ED-648C-DE29-6AB9-85541AA29338}"/>
              </a:ext>
            </a:extLst>
          </p:cNvPr>
          <p:cNvSpPr>
            <a:spLocks noGrp="1"/>
          </p:cNvSpPr>
          <p:nvPr>
            <p:ph type="pic" sz="quarter" idx="10"/>
          </p:nvPr>
        </p:nvSpPr>
        <p:spPr>
          <a:xfrm>
            <a:off x="9844830" y="0"/>
            <a:ext cx="10287615" cy="8480623"/>
          </a:xfrm>
          <a:prstGeom prst="rect">
            <a:avLst/>
          </a:prstGeom>
        </p:spPr>
        <p:txBody>
          <a:bodyPr/>
          <a:lstStyle/>
          <a:p>
            <a:r>
              <a:rPr lang="en-GB"/>
              <a:t>Click icon to add picture</a:t>
            </a:r>
            <a:endParaRPr lang="en-US"/>
          </a:p>
        </p:txBody>
      </p:sp>
      <p:sp>
        <p:nvSpPr>
          <p:cNvPr id="4" name="Title Placeholder 1">
            <a:extLst>
              <a:ext uri="{FF2B5EF4-FFF2-40B4-BE49-F238E27FC236}">
                <a16:creationId xmlns:a16="http://schemas.microsoft.com/office/drawing/2014/main" id="{4880019F-0AC6-757B-1C65-10F1D89333E0}"/>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2A178F2D-F075-1C03-0C2B-C04F07C3CA17}"/>
              </a:ext>
            </a:extLst>
          </p:cNvPr>
          <p:cNvGrpSpPr/>
          <p:nvPr userDrawn="1"/>
        </p:nvGrpSpPr>
        <p:grpSpPr>
          <a:xfrm>
            <a:off x="942530" y="948344"/>
            <a:ext cx="3788430" cy="932658"/>
            <a:chOff x="942530" y="948344"/>
            <a:chExt cx="3788430" cy="932658"/>
          </a:xfrm>
        </p:grpSpPr>
        <p:sp>
          <p:nvSpPr>
            <p:cNvPr id="7" name="Freeform 6">
              <a:extLst>
                <a:ext uri="{FF2B5EF4-FFF2-40B4-BE49-F238E27FC236}">
                  <a16:creationId xmlns:a16="http://schemas.microsoft.com/office/drawing/2014/main" id="{26AF95C2-75FF-0910-09AF-DABA2380085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DDD7F35-0A7A-26AB-058E-EC1BD570D2D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351F2BE-B351-4396-5F7B-21692D32B6C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B0220CA-0B49-9FB5-2AF3-39F50BD201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F2C0A9F-5916-98EB-7F28-EBAD97CE88E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EA65078-12D2-AB85-727B-A9F9D5CBC9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BCE7CAF-FCF3-F96A-AF77-DB9B21AD6F1A}"/>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121EAF5-44F2-99D1-2FDF-8ACF8A5097F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96CFE08-8EE7-68B8-7C65-250CA05AA44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C04278E-F03A-34DD-80D8-5798A57DA6F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DD8200B-8860-C1A5-4E0D-93B2ECC868F5}"/>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3DFE187-10F5-2801-50DF-E6A922BFB09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D4EC95E-6509-533F-5A95-E3FEA4E32DA0}"/>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EB2E692-2563-3453-A0DA-010992428D45}"/>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889CC35-AEE9-0906-B3E9-E94BD925A5B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83B6781-14C6-DCCA-1254-EFCA0592EC7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7944AF5-5935-D598-62FE-66E8200FE5F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E5313EE-390A-7ED7-0F5D-6CEFB881C0E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45FD4E8-6F69-2208-BB81-C0B6E79DC7F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1DCF1FB-30D2-B6C3-BC7A-380DEDB8BBE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0356391-B06C-1B95-2AE3-100C58DC7DE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6997621-81A3-6399-55FA-58F1698F032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DDC38F5-CE69-6059-36A9-668CD2C000D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4DC9EF8-AD43-7012-A225-3B18993D00B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D7A86FB-1EFB-B13C-8967-44A7F4B9A9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D72ED14-65EE-641B-2483-897D3590C32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91905C-5940-6795-A027-00516B08108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04C3376-2F43-3A62-334B-3F2F6A5697A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46E6476-229D-597E-085F-FEBD0A7E2622}"/>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EE7D954-34DC-C456-A906-6999EEC8E7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1813C3D-01A5-884F-941D-AE9E53C4A9D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F9C5C4F-439B-E158-4FAE-75F7D6D6DBD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B778160-03B0-2D6A-3455-AF97BB9CC065}"/>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6541775-0623-285E-E849-5AF091E37C0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DDE7F8C-7278-3440-9774-92A80456176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C77E5E4-96CC-BB7E-5D43-1E67257BCD8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4CC0B2C-6418-1B25-5EDA-DC52B2FC65B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EEB4A61-6ED3-743F-6A4A-B090F96C0CD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49C711E-E720-C769-E8D8-231A633A6BB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2EC6F1B-7FCF-469F-B39A-C926BE5DE58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6418FC-92FD-955D-B009-CF84F33DF92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BF3A91E-7A00-AE95-FAF7-88F8E385F1C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D22C810-7334-810F-CE45-30CF62804FF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8636640-0D17-08AB-9B76-6EDF135CD91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831436-E3D5-BB9C-BDB9-DAE913AED6C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978E8F9-8722-A886-B42A-B23B225C5314}"/>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C41387-A79D-00C6-5F7C-184B8D2B98D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92A1F69-F8FC-6664-6BE7-DA1E59BED5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4B311B3-8C0C-0461-DF7E-5878AC3F849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5495EC5-986B-F0ED-76D7-2992724588E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5974DE0-C70B-1526-9520-B433383CB15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DD0B90F-AFC7-2731-8C56-E0DA130692EB}"/>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4D1E2C7-0B0F-9287-E317-81620926D56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99DC5B5-FCEE-F1F9-1264-536AC4D737C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AC0ECCB-DA89-0A6A-CD53-945F796BC84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1CD3A70-522F-C906-E26C-1825D19A597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2924C90-E39A-572D-F502-FCB8F46C677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76236E1-40A0-ED0E-D574-CC2A022CAA68}"/>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F95D296-4A1A-75A8-B8F3-788182BF3F4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F42017F-44EC-3382-A931-C72BBB91678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FEF675C-5C40-B87B-5F75-D769DB7171A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7E0C97-5FDB-02F9-36E4-00D526F068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3B9E231D-8DAD-3EFA-FA4D-8E82C21F262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CB181C4-F97C-7EF6-B56E-E8B4C04D701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32854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5">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366BCCF4-E34B-BC09-8976-7D9656CFAC0F}"/>
              </a:ext>
            </a:extLst>
          </p:cNvPr>
          <p:cNvGrpSpPr/>
          <p:nvPr userDrawn="1"/>
        </p:nvGrpSpPr>
        <p:grpSpPr>
          <a:xfrm>
            <a:off x="9572587" y="0"/>
            <a:ext cx="10532110" cy="11308715"/>
            <a:chOff x="9572587" y="0"/>
            <a:chExt cx="10532110" cy="11308715"/>
          </a:xfrm>
        </p:grpSpPr>
        <p:sp>
          <p:nvSpPr>
            <p:cNvPr id="8" name="object 3">
              <a:extLst>
                <a:ext uri="{FF2B5EF4-FFF2-40B4-BE49-F238E27FC236}">
                  <a16:creationId xmlns:a16="http://schemas.microsoft.com/office/drawing/2014/main" id="{ED851AE9-FA73-4326-D8E2-E478736292E4}"/>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9" name="object 4">
              <a:extLst>
                <a:ext uri="{FF2B5EF4-FFF2-40B4-BE49-F238E27FC236}">
                  <a16:creationId xmlns:a16="http://schemas.microsoft.com/office/drawing/2014/main" id="{2D20E9D0-C1C1-4654-43A2-DA1B8B3A1C3E}"/>
                </a:ext>
              </a:extLst>
            </p:cNvPr>
            <p:cNvSpPr/>
            <p:nvPr/>
          </p:nvSpPr>
          <p:spPr>
            <a:xfrm>
              <a:off x="9844830" y="0"/>
              <a:ext cx="10259695" cy="8482965"/>
            </a:xfrm>
            <a:custGeom>
              <a:avLst/>
              <a:gdLst/>
              <a:ahLst/>
              <a:cxnLst/>
              <a:rect l="l" t="t" r="r" b="b"/>
              <a:pathLst>
                <a:path w="10259694" h="8482965">
                  <a:moveTo>
                    <a:pt x="10259268" y="0"/>
                  </a:moveTo>
                  <a:lnTo>
                    <a:pt x="0" y="0"/>
                  </a:lnTo>
                  <a:lnTo>
                    <a:pt x="0" y="8482935"/>
                  </a:lnTo>
                  <a:lnTo>
                    <a:pt x="10259268" y="8482935"/>
                  </a:lnTo>
                  <a:lnTo>
                    <a:pt x="10259268" y="0"/>
                  </a:lnTo>
                  <a:close/>
                </a:path>
              </a:pathLst>
            </a:custGeom>
            <a:solidFill>
              <a:schemeClr val="bg2"/>
            </a:solidFill>
          </p:spPr>
          <p:txBody>
            <a:bodyPr wrap="square" lIns="0" tIns="0" rIns="0" bIns="0" rtlCol="0"/>
            <a:lstStyle/>
            <a:p>
              <a:endParaRPr/>
            </a:p>
          </p:txBody>
        </p:sp>
        <p:sp>
          <p:nvSpPr>
            <p:cNvPr id="10" name="object 5">
              <a:extLst>
                <a:ext uri="{FF2B5EF4-FFF2-40B4-BE49-F238E27FC236}">
                  <a16:creationId xmlns:a16="http://schemas.microsoft.com/office/drawing/2014/main" id="{437DC787-F781-DD96-C901-04C9707016FE}"/>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1" name="object 12">
            <a:extLst>
              <a:ext uri="{FF2B5EF4-FFF2-40B4-BE49-F238E27FC236}">
                <a16:creationId xmlns:a16="http://schemas.microsoft.com/office/drawing/2014/main" id="{5F2948CC-3135-3BA3-B105-1AA66CF6A574}"/>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163C158-9184-14D8-8F9E-98998AD0B755}"/>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805DF1D4-141A-EFCE-F51B-2A9B79F585D9}"/>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4E906ADD-05B8-EB7D-D897-9FA37EA9881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86611744-EA56-D9C3-CFB6-3C5509FA1358}"/>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FC907AD-30A8-D36E-C0F0-2FA4FDDEC94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76D68D-586B-B46D-A920-224897F71A5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2D6D5E6-3943-7601-B7D2-4A31691336C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FC43B7B-A252-288A-665F-DCB5469EE1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3A0D7FD-DE16-DFB1-F2E1-30E64369F66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1088D57-9492-10F2-3B73-71D369CFD9C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DB7B588-9C77-5CC5-84F6-66BA299B061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73F8265-DEDF-8EA8-CE1A-823A61396E5F}"/>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F532230-4F98-2E74-5426-E1E50EA00D0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28CD91-3017-9923-6949-FD56B90CCC5F}"/>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4A2F008-025B-E179-FD6C-924A0AC4E32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27B8BD3-67AE-4642-29E7-456D547FAE9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610DD43-0892-186E-12C2-B892A1A474D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1AA2E20-57E0-B961-2C6F-735C915D7277}"/>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46D2478-2981-A667-3287-0252B96BCC2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B34D368-BA24-CD29-B360-DE264EB76511}"/>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DB4A908-73B6-2EED-A858-E73FA8FF5FB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EA49AFC-6569-E4A8-CCCE-0DA540136F42}"/>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DABA9DE-F013-9AAF-E31A-ED26B126086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A8E96EF-13AC-4FF9-02DE-B41DDD26624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8F26A76-847D-322B-74B3-B7E0FA73270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F456B01-1F95-7AFB-9E1D-00DEEFD22680}"/>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CD41A65-8F39-E0D5-F45C-0288AF0030FB}"/>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42BD60D-F7A3-3E72-E1C8-EBA22D2AFA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10E1DD3-8F84-2A22-6410-ABCAE8D1EA5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2BDF7AD-D575-2FDA-6505-E8184DF2184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7718832-FCAE-AAA4-CD8B-59DCB11345D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1288ECE-C4E4-2D23-4DF2-13553772B33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9E108C2-6FF3-1859-8B78-E7583640DF91}"/>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D7EB857-DDD5-BD84-1DDB-D3F2A705E8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B7BBE2A-F5B5-FF39-D5ED-BCC230204C0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BFBD865-4243-2A67-7A94-EB249971519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61C57DA-23AB-2399-04E7-1722CB33C74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280127D-6AB1-8B57-64DB-960D203EFAE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24A35AB-E99D-D8C7-ED48-70F2167CAB9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EF5A09A-AD7A-43DF-A5C2-4F3983618DE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35CA0B9-F574-9BB8-620B-3CAF0E79FA6B}"/>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819E28A-BC0D-D239-2BE4-2F78E20DB99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8B167D1-455A-B0A8-B12D-3124A7D9D3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4A107C8-386C-A8DD-43CA-430701DEA6D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B5B36B4-E2D2-229C-E922-D2F633585F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60693A8-5E7D-DCDD-18EA-B8D8B4684E9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B8B2451-CBCB-205F-9E4C-649ABA945B6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6667400-D638-BD4A-B36E-5309C32118F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7C60489-EB43-D5F5-0FFA-3DC2903991C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7E11976-BEA5-74B4-DB3C-7E7888EB54C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3BE71D2-14A8-28E2-FB76-E5E9D3583F1A}"/>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A5E2083-E7ED-6001-DDCA-9309E09D060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74B086C-60C6-C683-7FA5-1388917F3D8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59E6AB6-5C6B-9CB7-9A1D-E6ACA645614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CAC136B-9F88-220F-A44C-DF0D50443A44}"/>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5857B2D-A26C-2173-B8B5-DCC1A329E1F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A873FAC-5CF3-F91B-C1C4-6F2775159773}"/>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DDC9225-649B-22B5-CCCD-BD65CC44306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6DE0DD1-BB03-E45C-8D30-6CA616DCA02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1D6B805-E262-833C-4AC3-DABE4E0F709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21FDEAD-AD20-067E-EB23-12ED95742283}"/>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35DA199-2A18-1B22-2972-5C738C340AF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DF9F10A-7F43-3574-DAA4-45AA62C413F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F6A0BBD-243B-699B-529B-98CF6B6D784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BE4F820-AF4B-4072-25F3-923715EB532A}"/>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F8CEEAB-531A-FF0D-AD73-C482653D5A6D}"/>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7019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_6">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4086EFE-1524-A8E7-0801-D7392F56E706}"/>
              </a:ext>
            </a:extLst>
          </p:cNvPr>
          <p:cNvSpPr/>
          <p:nvPr/>
        </p:nvSpPr>
        <p:spPr>
          <a:xfrm>
            <a:off x="0" y="0"/>
            <a:ext cx="9572625" cy="8481695"/>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sp>
        <p:nvSpPr>
          <p:cNvPr id="9" name="object 8">
            <a:extLst>
              <a:ext uri="{FF2B5EF4-FFF2-40B4-BE49-F238E27FC236}">
                <a16:creationId xmlns:a16="http://schemas.microsoft.com/office/drawing/2014/main" id="{04816E4B-CD6A-64CD-8C23-DBB4D31DE787}"/>
              </a:ext>
            </a:extLst>
          </p:cNvPr>
          <p:cNvSpPr/>
          <p:nvPr/>
        </p:nvSpPr>
        <p:spPr>
          <a:xfrm>
            <a:off x="0" y="8481417"/>
            <a:ext cx="20104100" cy="2827655"/>
          </a:xfrm>
          <a:custGeom>
            <a:avLst/>
            <a:gdLst/>
            <a:ahLst/>
            <a:cxnLst/>
            <a:rect l="l" t="t" r="r" b="b"/>
            <a:pathLst>
              <a:path w="20104100" h="2827654">
                <a:moveTo>
                  <a:pt x="20104099" y="0"/>
                </a:moveTo>
                <a:lnTo>
                  <a:pt x="0" y="0"/>
                </a:lnTo>
                <a:lnTo>
                  <a:pt x="0" y="2827139"/>
                </a:lnTo>
                <a:lnTo>
                  <a:pt x="20104099" y="2827139"/>
                </a:lnTo>
                <a:lnTo>
                  <a:pt x="20104099" y="0"/>
                </a:lnTo>
                <a:close/>
              </a:path>
            </a:pathLst>
          </a:custGeom>
          <a:solidFill>
            <a:schemeClr val="tx2"/>
          </a:solidFill>
        </p:spPr>
        <p:txBody>
          <a:bodyPr wrap="square" lIns="0" tIns="0" rIns="0" bIns="0" rtlCol="0"/>
          <a:lstStyle/>
          <a:p>
            <a:endParaRPr/>
          </a:p>
        </p:txBody>
      </p:sp>
      <p:sp>
        <p:nvSpPr>
          <p:cNvPr id="8" name="object 7">
            <a:extLst>
              <a:ext uri="{FF2B5EF4-FFF2-40B4-BE49-F238E27FC236}">
                <a16:creationId xmlns:a16="http://schemas.microsoft.com/office/drawing/2014/main" id="{5E51CF40-B23A-679E-4B66-B05C06950D7E}"/>
              </a:ext>
            </a:extLst>
          </p:cNvPr>
          <p:cNvSpPr/>
          <p:nvPr/>
        </p:nvSpPr>
        <p:spPr>
          <a:xfrm>
            <a:off x="9572587" y="0"/>
            <a:ext cx="272415" cy="8481695"/>
          </a:xfrm>
          <a:custGeom>
            <a:avLst/>
            <a:gdLst/>
            <a:ahLst/>
            <a:cxnLst/>
            <a:rect l="l" t="t" r="r" b="b"/>
            <a:pathLst>
              <a:path w="272415" h="8481695">
                <a:moveTo>
                  <a:pt x="0" y="8481417"/>
                </a:moveTo>
                <a:lnTo>
                  <a:pt x="272243" y="8481417"/>
                </a:lnTo>
                <a:lnTo>
                  <a:pt x="272243" y="0"/>
                </a:lnTo>
                <a:lnTo>
                  <a:pt x="0" y="0"/>
                </a:lnTo>
                <a:lnTo>
                  <a:pt x="0" y="8481417"/>
                </a:lnTo>
                <a:close/>
              </a:path>
            </a:pathLst>
          </a:custGeom>
          <a:solidFill>
            <a:schemeClr val="accent1"/>
          </a:solidFill>
        </p:spPr>
        <p:txBody>
          <a:bodyPr wrap="square" lIns="0" tIns="0" rIns="0" bIns="0" rtlCol="0"/>
          <a:lstStyle/>
          <a:p>
            <a:endParaRPr/>
          </a:p>
        </p:txBody>
      </p:sp>
      <p:sp>
        <p:nvSpPr>
          <p:cNvPr id="14" name="object 13">
            <a:extLst>
              <a:ext uri="{FF2B5EF4-FFF2-40B4-BE49-F238E27FC236}">
                <a16:creationId xmlns:a16="http://schemas.microsoft.com/office/drawing/2014/main" id="{08C03BEE-9E85-FDF5-8A04-1AE19E4FED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6" name="Picture Placeholder 12">
            <a:extLst>
              <a:ext uri="{FF2B5EF4-FFF2-40B4-BE49-F238E27FC236}">
                <a16:creationId xmlns:a16="http://schemas.microsoft.com/office/drawing/2014/main" id="{7F83FF86-34DA-800C-87A8-4DE3651D23DA}"/>
              </a:ext>
            </a:extLst>
          </p:cNvPr>
          <p:cNvSpPr>
            <a:spLocks noGrp="1"/>
          </p:cNvSpPr>
          <p:nvPr userDrawn="1">
            <p:ph type="pic" sz="quarter" idx="10"/>
          </p:nvPr>
        </p:nvSpPr>
        <p:spPr>
          <a:xfrm>
            <a:off x="9845002" y="0"/>
            <a:ext cx="10287615" cy="8480623"/>
          </a:xfrm>
          <a:prstGeom prst="rect">
            <a:avLst/>
          </a:prstGeom>
        </p:spPr>
        <p:txBody>
          <a:bodyPr/>
          <a:lstStyle/>
          <a:p>
            <a:r>
              <a:rPr lang="en-GB"/>
              <a:t>Click icon to add picture</a:t>
            </a:r>
            <a:endParaRPr lang="en-US"/>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grpSp>
        <p:nvGrpSpPr>
          <p:cNvPr id="77" name="Group 76">
            <a:extLst>
              <a:ext uri="{FF2B5EF4-FFF2-40B4-BE49-F238E27FC236}">
                <a16:creationId xmlns:a16="http://schemas.microsoft.com/office/drawing/2014/main" id="{DB41107B-0590-7AF6-764E-9BAA1E5E8CFD}"/>
              </a:ext>
            </a:extLst>
          </p:cNvPr>
          <p:cNvGrpSpPr/>
          <p:nvPr userDrawn="1"/>
        </p:nvGrpSpPr>
        <p:grpSpPr>
          <a:xfrm>
            <a:off x="942530" y="948344"/>
            <a:ext cx="3788430" cy="932658"/>
            <a:chOff x="942530" y="948344"/>
            <a:chExt cx="3788430" cy="932658"/>
          </a:xfrm>
        </p:grpSpPr>
        <p:sp>
          <p:nvSpPr>
            <p:cNvPr id="5" name="Freeform 4">
              <a:extLst>
                <a:ext uri="{FF2B5EF4-FFF2-40B4-BE49-F238E27FC236}">
                  <a16:creationId xmlns:a16="http://schemas.microsoft.com/office/drawing/2014/main" id="{9E2F0C81-744B-7240-1795-551ED707590B}"/>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5341205-4B7F-AABE-B149-A429F1132B6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592CA9D-EE9C-446D-1040-E085320C47A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31EE243-36F0-D21B-09BB-C1C4065F156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6F4F84-238A-A3E4-07F6-462176AB7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5326D16-C891-9F91-EECE-B60B104041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DF5C8C9-434E-BD29-541C-934B4920B4E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C38ED54-2DCC-E3B1-A35F-A63DA78FE59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FE3B63A-3165-4A7C-8140-3A75A0D1538E}"/>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53E788-3ADF-B801-A317-2F05B8F0239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9E753-4835-C143-490F-0C196CEE3ED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8322E0A-DB0B-B408-A9FC-4D70ECEDD3F1}"/>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2C5104C-7450-5A1E-B0FA-6868C4E013F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F83D06D-1CD7-E354-EA5A-AEF733EEA5D2}"/>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1FA35C9-0712-304D-2FD3-EFC7823624CD}"/>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8FDB6EA-849F-F05F-DF36-9088269E333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2D32F83-681F-F004-3690-24D07E59A4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812C3B8-C0E5-D63F-B535-7D68046A6A0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70FE0C4-F2C0-0233-4F1E-C77E889C96C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642341-2514-DE13-24C2-93EDB9B195E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9D8185-9628-DE9F-EF14-117ED4515884}"/>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C57058-B16F-DC89-29AF-1FB474A6447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503823B-D433-EA0D-2E4C-083FE08E589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15CE343-CCA7-CBA5-2CAB-7D517A03ADC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FD866E3-D6C1-7968-B69F-3FA7C9CB6BD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0A00214-6C2C-F0F1-D9FB-4E364AB328F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9F6BED1-F5F4-BB15-DA4D-37F3E33E2C4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C8AA754-331F-5E67-336E-1514A19302E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BC01968-A3AE-4A10-854B-3B5C1F6564E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F4E778-CDC8-5787-E9A6-F90F9F51A40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B3B5274-F44A-1F68-BD70-BA01CE4B43E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96CB79C-560A-24F8-9D49-F940B9DDDBB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E4BCB69-BBB7-6D23-B3CB-348F08EA64E0}"/>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DA8EDE2-F997-DC6B-7C3D-624DD3D3629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E7597E8-45FB-971F-F376-AA9020DDDBD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BF0FCB3-0221-D5A6-42A8-5582A08E6F6D}"/>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C1A6F4B-D2B4-020C-1DE7-1DFE11453A1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8FCDF57-541B-4750-E5F9-18BDBECC347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C802645-4850-27F8-6FC2-6858CEA789E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2D11703-6CAA-DDEA-A206-6DEEE5A90B2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D25F7B0-1169-A3E2-837B-98F35AF1208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54D5E62-C3F0-1E81-C7CA-AF92947FC4D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C6FADB3-C242-F420-D341-B508A00F753F}"/>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909B56E-6739-7380-79BD-45510E109BB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F8FCC17-AEEC-E0F1-1DA3-95534A1BD9FD}"/>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92D09F6-9DB2-959F-338C-AA1F97C235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B395788-AF34-8356-AE24-C5276023FB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D3AE6E-A039-4E79-C417-3892EC467FA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823388C-3637-5406-D7DD-D6EA635B901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F421E6B-C298-9208-C910-D4FDE42BA936}"/>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71C2C6F-A41D-6562-35F4-A9D3D35F87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9CBBA6-755F-D9CA-C43F-03A709E73AA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EB0609D-CDCC-0F30-E92C-13FFEEA4F8C2}"/>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347F8BD-4148-F1B9-DE9A-5620C2033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D47CA8-F3C8-6A56-1F33-CD752EC5E85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5D8AE3-055C-0F08-2571-D52D0DBFD77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E219488-5757-86F4-06DD-AF021BB19F1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CFC53DB-767E-EEE6-67E5-F5BD722C557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F77612A-2747-751A-A059-678C91BE32BB}"/>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D9CAAFB-6DCC-A65A-AF94-B61F907B60FE}"/>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CDEF844-8793-5C47-F9BF-B13B76AA64B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C62C9BAA-C789-680A-9B0A-EE3244832E7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CBF0269-2B30-1B3C-AF90-D1B51EC030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856E03C-4D24-F7C8-3425-BD82CC7753D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01884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7">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40" name="Picture Placeholder 12">
            <a:extLst>
              <a:ext uri="{FF2B5EF4-FFF2-40B4-BE49-F238E27FC236}">
                <a16:creationId xmlns:a16="http://schemas.microsoft.com/office/drawing/2014/main" id="{473D1694-E74A-13C4-4132-3208A1956C81}"/>
              </a:ext>
            </a:extLst>
          </p:cNvPr>
          <p:cNvSpPr>
            <a:spLocks noGrp="1"/>
          </p:cNvSpPr>
          <p:nvPr>
            <p:ph type="pic" sz="quarter" idx="10"/>
          </p:nvPr>
        </p:nvSpPr>
        <p:spPr>
          <a:xfrm>
            <a:off x="9572624" y="-1"/>
            <a:ext cx="10533600" cy="11035749"/>
          </a:xfrm>
          <a:prstGeom prst="rect">
            <a:avLst/>
          </a:prstGeom>
        </p:spPr>
        <p:txBody>
          <a:bodyPr/>
          <a:lstStyle/>
          <a:p>
            <a:r>
              <a:rPr lang="en-GB"/>
              <a:t>Click icon to add picture</a:t>
            </a:r>
            <a:endParaRPr lang="en-US"/>
          </a:p>
        </p:txBody>
      </p:sp>
      <p:sp>
        <p:nvSpPr>
          <p:cNvPr id="141" name="object 5">
            <a:extLst>
              <a:ext uri="{FF2B5EF4-FFF2-40B4-BE49-F238E27FC236}">
                <a16:creationId xmlns:a16="http://schemas.microsoft.com/office/drawing/2014/main" id="{840547D1-83B8-BE77-60D9-8C65110F5079}"/>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42" name="object 13">
            <a:extLst>
              <a:ext uri="{FF2B5EF4-FFF2-40B4-BE49-F238E27FC236}">
                <a16:creationId xmlns:a16="http://schemas.microsoft.com/office/drawing/2014/main" id="{516ED70F-F217-CDC6-73DE-6A5AA474ACBF}"/>
              </a:ext>
            </a:extLst>
          </p:cNvPr>
          <p:cNvSpPr txBox="1"/>
          <p:nvPr userDrawn="1"/>
        </p:nvSpPr>
        <p:spPr>
          <a:xfrm>
            <a:off x="1094930" y="9701252"/>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222946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8">
    <p:spTree>
      <p:nvGrpSpPr>
        <p:cNvPr id="1" name=""/>
        <p:cNvGrpSpPr/>
        <p:nvPr/>
      </p:nvGrpSpPr>
      <p:grpSpPr>
        <a:xfrm>
          <a:off x="0" y="0"/>
          <a:ext cx="0" cy="0"/>
          <a:chOff x="0" y="0"/>
          <a:chExt cx="0" cy="0"/>
        </a:xfrm>
      </p:grpSpPr>
      <p:sp>
        <p:nvSpPr>
          <p:cNvPr id="76" name="object 3">
            <a:extLst>
              <a:ext uri="{FF2B5EF4-FFF2-40B4-BE49-F238E27FC236}">
                <a16:creationId xmlns:a16="http://schemas.microsoft.com/office/drawing/2014/main" id="{80ED748A-2962-2FE0-4BAB-4A1C7579A427}"/>
              </a:ext>
            </a:extLst>
          </p:cNvPr>
          <p:cNvSpPr/>
          <p:nvPr userDrawn="1"/>
        </p:nvSpPr>
        <p:spPr>
          <a:xfrm>
            <a:off x="0" y="0"/>
            <a:ext cx="20104100" cy="11309350"/>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grpSp>
        <p:nvGrpSpPr>
          <p:cNvPr id="77" name="Group 76">
            <a:extLst>
              <a:ext uri="{FF2B5EF4-FFF2-40B4-BE49-F238E27FC236}">
                <a16:creationId xmlns:a16="http://schemas.microsoft.com/office/drawing/2014/main" id="{50EABC0C-E204-B7F5-FF5B-697A0F040735}"/>
              </a:ext>
            </a:extLst>
          </p:cNvPr>
          <p:cNvGrpSpPr/>
          <p:nvPr userDrawn="1"/>
        </p:nvGrpSpPr>
        <p:grpSpPr>
          <a:xfrm>
            <a:off x="942530" y="948344"/>
            <a:ext cx="3788430" cy="932658"/>
            <a:chOff x="942530" y="948344"/>
            <a:chExt cx="3788430" cy="932658"/>
          </a:xfrm>
        </p:grpSpPr>
        <p:sp>
          <p:nvSpPr>
            <p:cNvPr id="140" name="Freeform 139">
              <a:extLst>
                <a:ext uri="{FF2B5EF4-FFF2-40B4-BE49-F238E27FC236}">
                  <a16:creationId xmlns:a16="http://schemas.microsoft.com/office/drawing/2014/main" id="{65394974-3709-4E93-B020-6C95C42A596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6525FB2-1EDF-78EA-375F-9657EF24EDC7}"/>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F681A5E-6956-DEBD-384B-E3C5FA26850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8879D9A6-30CB-807E-CC4A-621D0E769FD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3A9B293A-DDBE-9BE6-87FF-BFA5CB9A10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6E146E8-087F-E913-2F55-3058CEDBFFE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520625C-1E19-96EE-958A-B3ECAAB267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ED804406-A38A-EDDB-817B-47E288412EA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6C054DD4-040D-FE2A-1784-3341E85B06F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010ED68-5BC5-4278-DB86-53742D949E5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4B4B09EE-1D33-D34F-DE43-7198196BDB6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2FFA5986-DCF3-057F-3A80-96918AE9B1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147E7898-212B-37B0-2257-7A54BB9746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FE95DD9-C79B-D318-C7D1-2B378360067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10276B9D-047C-FE22-0582-6EA7901E842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30783EF-5F2D-214E-6A1E-78059E8F69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629DCCD-DAEF-6EFD-B90A-A62CC5116CB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F6CD39D5-58FB-DA9B-DE83-337AE717994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1CF9F4FD-2FC0-7CFF-C77C-AA72B8C40CE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8EF399B5-6A40-50B6-1EEA-B22F2EA166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AF7259F-7D08-F6FE-D933-5822FD8453DE}"/>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77333F8-DB07-A6C0-743D-C663BD029D8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A9FBEA35-D0D4-84F7-45AB-3083138E2B1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3D5B6B8-95A0-E0F1-7A9C-86693363077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E45B2DA5-3304-9A4D-FEDD-14EC9E25B3D6}"/>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67BB4BAF-C6FA-AFB1-16E1-B3D20D23B4B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73EC534-B480-6967-593D-E402D4F81D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E40F5C83-97AD-1F4D-2DE9-7B945CFFE3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D7E9C6E6-2345-9B89-4AE9-8CD7E782E377}"/>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A26DFEC6-498C-8321-5172-FEE73AC3137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B675395C-403F-EACF-49EB-2030569BFD44}"/>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581865B0-8038-D50C-9625-BCADBA1B02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1411ECB-81CB-FD91-9550-7EDF33D9477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2A3A8FC6-1D20-57C7-EA0E-076D99219E8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6AC24D5D-9032-CB6F-E4E8-7479F62FA0A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860434C-0595-332C-BC84-5B05FE76856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7455253-766B-5674-EE55-26DC39858A29}"/>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58FA75B1-2B34-0E70-2315-573B16840EF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7FFA2C79-C455-F72E-2203-7B9340EEFBF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A8FED057-EAB1-6795-D488-5310AB81B159}"/>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0B69272C-80E1-DA3B-3750-2F4CB79C023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E5E7AEBB-CDDD-2FAB-8145-22F1DFD910D9}"/>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E79A3ED-CBD7-F7D8-5380-2AB010FF92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5A007F1A-DD6B-758D-5347-827E1DCDE3D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CF5FA4D-924B-9AB7-5ACE-620B474D8AF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C4978A5-F48F-8A24-414D-3C474A1C95EB}"/>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FB832AA-04D8-299C-D3DC-CB42854BEB2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BE4489E9-5ECF-5FB1-9251-822D7B8D3FBD}"/>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25CF960C-C252-1EFB-CF1B-1509A069A9B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B4F54354-4A3D-A478-42E2-4ED227F0DEA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9365B15-AFED-8FED-B45A-5B4963D9997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86EC0D5-B661-5B2C-3732-4CF9E9CAB3C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362109B-8C0B-7A35-E085-9BDCA00E86A3}"/>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68B4957-FC71-07FF-4A24-6DE3D8164DF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182E5DB-5C94-C42B-172E-5CC67FCB369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73A166A2-0398-E814-510F-570CBC1DD63A}"/>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04DA472-765A-7B86-B9D2-DE259E7923C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148A6286-DCDB-17F7-339D-254B1A72CB7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716BC6F-121D-CE36-3051-C6A602711E7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43FBB169-D16F-DF01-CE0E-CED27AD9CB3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96180B40-7BCB-69AC-3A1C-BC4DBE0F10D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E15C5B0-857C-332D-C92D-F7BF62CC413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0ADDEE55-33EA-AE89-D084-EC5FE5C1FCA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70EF0DC-4FEE-8DFC-9459-3C517F29161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204" name="Title Placeholder 1">
            <a:extLst>
              <a:ext uri="{FF2B5EF4-FFF2-40B4-BE49-F238E27FC236}">
                <a16:creationId xmlns:a16="http://schemas.microsoft.com/office/drawing/2014/main" id="{F501DE55-5D7C-0513-3915-8A33B727CA61}"/>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sp>
        <p:nvSpPr>
          <p:cNvPr id="205" name="object 13">
            <a:extLst>
              <a:ext uri="{FF2B5EF4-FFF2-40B4-BE49-F238E27FC236}">
                <a16:creationId xmlns:a16="http://schemas.microsoft.com/office/drawing/2014/main" id="{E0C38670-F444-EE11-3880-4BA41DCB0044}"/>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06" name="Picture Placeholder 12">
            <a:extLst>
              <a:ext uri="{FF2B5EF4-FFF2-40B4-BE49-F238E27FC236}">
                <a16:creationId xmlns:a16="http://schemas.microsoft.com/office/drawing/2014/main" id="{7C425F60-DA18-0E70-A0B1-5A1732EAB5B1}"/>
              </a:ext>
            </a:extLst>
          </p:cNvPr>
          <p:cNvSpPr>
            <a:spLocks noGrp="1"/>
          </p:cNvSpPr>
          <p:nvPr>
            <p:ph type="pic" sz="quarter" idx="10"/>
          </p:nvPr>
        </p:nvSpPr>
        <p:spPr>
          <a:xfrm>
            <a:off x="9572624" y="-1"/>
            <a:ext cx="10533600" cy="11035749"/>
          </a:xfrm>
          <a:prstGeom prst="rect">
            <a:avLst/>
          </a:prstGeom>
        </p:spPr>
        <p:txBody>
          <a:bodyPr/>
          <a:lstStyle>
            <a:lvl1pPr>
              <a:defRPr>
                <a:solidFill>
                  <a:schemeClr val="bg1"/>
                </a:solidFill>
              </a:defRPr>
            </a:lvl1pPr>
          </a:lstStyle>
          <a:p>
            <a:r>
              <a:rPr lang="en-GB"/>
              <a:t>Click icon to add picture</a:t>
            </a:r>
            <a:endParaRPr lang="en-US"/>
          </a:p>
        </p:txBody>
      </p:sp>
      <p:sp>
        <p:nvSpPr>
          <p:cNvPr id="207" name="object 5">
            <a:extLst>
              <a:ext uri="{FF2B5EF4-FFF2-40B4-BE49-F238E27FC236}">
                <a16:creationId xmlns:a16="http://schemas.microsoft.com/office/drawing/2014/main" id="{8ECCB275-BCB4-A4CA-BF39-1952EF3ED5C3}"/>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Tree>
    <p:extLst>
      <p:ext uri="{BB962C8B-B14F-4D97-AF65-F5344CB8AC3E}">
        <p14:creationId xmlns:p14="http://schemas.microsoft.com/office/powerpoint/2010/main" val="403111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9">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object 6">
            <a:extLst>
              <a:ext uri="{FF2B5EF4-FFF2-40B4-BE49-F238E27FC236}">
                <a16:creationId xmlns:a16="http://schemas.microsoft.com/office/drawing/2014/main" id="{F2FD83CF-9AC3-165B-91C7-0DE019B79839}"/>
              </a:ext>
            </a:extLst>
          </p:cNvPr>
          <p:cNvSpPr/>
          <p:nvPr userDrawn="1"/>
        </p:nvSpPr>
        <p:spPr>
          <a:xfrm>
            <a:off x="19831685"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5" name="object 9">
            <a:extLst>
              <a:ext uri="{FF2B5EF4-FFF2-40B4-BE49-F238E27FC236}">
                <a16:creationId xmlns:a16="http://schemas.microsoft.com/office/drawing/2014/main" id="{9BB2009F-4110-70D3-7DEA-FAE3D6962436}"/>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18836864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4018" y="3212332"/>
            <a:ext cx="6773439" cy="4561879"/>
          </a:xfrm>
          <a:prstGeom prst="rect">
            <a:avLst/>
          </a:prstGeom>
        </p:spPr>
        <p:txBody>
          <a:bodyPr wrap="square" lIns="0" tIns="0" rIns="0" bIns="0">
            <a:spAutoFit/>
          </a:bodyPr>
          <a:lstStyle>
            <a:lvl1pPr>
              <a:defRPr sz="8700" b="0" i="0">
                <a:solidFill>
                  <a:schemeClr val="tx1"/>
                </a:solidFill>
                <a:latin typeface="Spectral-Light"/>
                <a:cs typeface="Spectral-Light"/>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93" r:id="rId2"/>
    <p:sldLayoutId id="2147483666" r:id="rId3"/>
    <p:sldLayoutId id="2147483670" r:id="rId4"/>
    <p:sldLayoutId id="2147483669" r:id="rId5"/>
    <p:sldLayoutId id="2147483668" r:id="rId6"/>
    <p:sldLayoutId id="2147483691" r:id="rId7"/>
    <p:sldLayoutId id="2147483692" r:id="rId8"/>
    <p:sldLayoutId id="2147483700" r:id="rId9"/>
    <p:sldLayoutId id="2147483686" r:id="rId10"/>
    <p:sldLayoutId id="2147483681" r:id="rId11"/>
    <p:sldLayoutId id="2147483697" r:id="rId12"/>
    <p:sldLayoutId id="2147483665" r:id="rId13"/>
    <p:sldLayoutId id="2147483673" r:id="rId14"/>
    <p:sldLayoutId id="2147483672" r:id="rId15"/>
    <p:sldLayoutId id="2147483667" r:id="rId16"/>
    <p:sldLayoutId id="2147483690" r:id="rId17"/>
    <p:sldLayoutId id="2147483698" r:id="rId18"/>
    <p:sldLayoutId id="2147483699" r:id="rId19"/>
    <p:sldLayoutId id="2147483664" r:id="rId20"/>
    <p:sldLayoutId id="2147483674" r:id="rId21"/>
    <p:sldLayoutId id="2147483676" r:id="rId22"/>
    <p:sldLayoutId id="2147483675" r:id="rId23"/>
    <p:sldLayoutId id="2147483677" r:id="rId24"/>
    <p:sldLayoutId id="2147483662" r:id="rId25"/>
    <p:sldLayoutId id="2147483678" r:id="rId26"/>
    <p:sldLayoutId id="2147483687" r:id="rId27"/>
    <p:sldLayoutId id="2147483663" r:id="rId28"/>
    <p:sldLayoutId id="2147483684" r:id="rId29"/>
    <p:sldLayoutId id="2147483689" r:id="rId30"/>
    <p:sldLayoutId id="2147483683" r:id="rId31"/>
    <p:sldLayoutId id="2147483695" r:id="rId32"/>
    <p:sldLayoutId id="2147483696" r:id="rId33"/>
    <p:sldLayoutId id="2147483688" r:id="rId34"/>
    <p:sldLayoutId id="2147483694" r:id="rId35"/>
    <p:sldLayoutId id="2147483682" r:id="rId36"/>
    <p:sldLayoutId id="2147483680" r:id="rId3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E2_5D39F97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hyperlink" Target="mailto:academicpromotions@universityofgalway.ie" TargetMode="Externa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hyperlink" Target="mailto:academicpromotions@universityofgalway.ie" TargetMode="External"/><Relationship Id="rId2" Type="http://schemas.openxmlformats.org/officeDocument/2006/relationships/hyperlink" Target="http://www.universityofgalway.ie/academicpromotions/" TargetMode="External"/><Relationship Id="rId1" Type="http://schemas.openxmlformats.org/officeDocument/2006/relationships/slideLayout" Target="../slideLayouts/slideLayout24.xml"/><Relationship Id="rId4" Type="http://schemas.openxmlformats.org/officeDocument/2006/relationships/hyperlink" Target="http://ess.universityofgalway.i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hyperlink" Target="mailto:academicpromotions@universityofgalway.ie"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mailto:academicpromotionsappeals@universityofgalway.ie"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DEA9-651E-D0A0-3F26-8F8B599F20CB}"/>
              </a:ext>
            </a:extLst>
          </p:cNvPr>
          <p:cNvSpPr>
            <a:spLocks noGrp="1"/>
          </p:cNvSpPr>
          <p:nvPr>
            <p:ph type="title"/>
          </p:nvPr>
        </p:nvSpPr>
        <p:spPr>
          <a:xfrm>
            <a:off x="808229" y="3396848"/>
            <a:ext cx="7947677" cy="3769995"/>
          </a:xfrm>
        </p:spPr>
        <p:txBody>
          <a:bodyPr/>
          <a:lstStyle/>
          <a:p>
            <a:br>
              <a:rPr lang="en-IE" sz="6000" b="1" dirty="0"/>
            </a:br>
            <a:r>
              <a:rPr lang="en-IE" sz="6000" b="1" dirty="0"/>
              <a:t>Academic Promotions Scheme </a:t>
            </a:r>
            <a:br>
              <a:rPr lang="en-IE" sz="6000" b="1" dirty="0"/>
            </a:br>
            <a:r>
              <a:rPr lang="en-IE" sz="2400" b="1"/>
              <a:t>(February </a:t>
            </a:r>
            <a:r>
              <a:rPr lang="en-IE" sz="2400" b="1" dirty="0"/>
              <a:t>2025)</a:t>
            </a:r>
            <a:br>
              <a:rPr lang="en-IE" sz="6000" b="1" dirty="0"/>
            </a:br>
            <a:br>
              <a:rPr lang="en-IE" sz="6000" b="1" dirty="0"/>
            </a:br>
            <a:br>
              <a:rPr lang="en-IE" sz="4400" b="1" dirty="0"/>
            </a:br>
            <a:br>
              <a:rPr lang="en-IE" sz="4400" b="1" dirty="0"/>
            </a:br>
            <a:r>
              <a:rPr lang="en-IE" sz="4400" b="1" dirty="0"/>
              <a:t>Becky Whay</a:t>
            </a:r>
            <a:br>
              <a:rPr lang="en-IE" sz="4400" b="1" dirty="0"/>
            </a:br>
            <a:r>
              <a:rPr lang="en-IE" sz="3200" b="1" dirty="0"/>
              <a:t>Interim Deputy President and Registrar</a:t>
            </a:r>
            <a:br>
              <a:rPr lang="en-US" sz="4400" b="1" dirty="0"/>
            </a:br>
            <a:br>
              <a:rPr lang="en-US" sz="4400" b="1" dirty="0"/>
            </a:br>
            <a:endParaRPr lang="en-US" sz="4400" b="1" dirty="0"/>
          </a:p>
        </p:txBody>
      </p:sp>
      <p:pic>
        <p:nvPicPr>
          <p:cNvPr id="6" name="Picture Placeholder 7">
            <a:extLst>
              <a:ext uri="{FF2B5EF4-FFF2-40B4-BE49-F238E27FC236}">
                <a16:creationId xmlns:a16="http://schemas.microsoft.com/office/drawing/2014/main" id="{C89D20E0-2E2E-0CC5-77E7-87D67FDD597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3383" r="3383"/>
          <a:stretch>
            <a:fillRect/>
          </a:stretch>
        </p:blipFill>
        <p:spPr/>
      </p:pic>
    </p:spTree>
    <p:extLst>
      <p:ext uri="{BB962C8B-B14F-4D97-AF65-F5344CB8AC3E}">
        <p14:creationId xmlns:p14="http://schemas.microsoft.com/office/powerpoint/2010/main" val="149534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0" indent="0" algn="l">
              <a:buNone/>
            </a:pPr>
            <a:r>
              <a:rPr lang="en-IE" sz="4400"/>
              <a:t>Academic Promotions Committee (APC)</a:t>
            </a:r>
          </a:p>
          <a:p>
            <a:pPr marL="457200" indent="-457200">
              <a:buFont typeface="Arial" panose="020B0604020202020204" pitchFamily="34" charset="0"/>
              <a:buChar char="•"/>
            </a:pPr>
            <a:r>
              <a:rPr lang="en-IE"/>
              <a:t>In advance of the APC meeting four Committee members are allocated as Core Readers to each application to go through the individual application in particularly fine detail: two Core Readers from the relevant College and two from non-College, with 50:50 gender representation.</a:t>
            </a:r>
          </a:p>
          <a:p>
            <a:pPr marL="457200" indent="-457200">
              <a:buFont typeface="Arial" panose="020B0604020202020204" pitchFamily="34" charset="0"/>
              <a:buChar char="•"/>
            </a:pPr>
            <a:r>
              <a:rPr lang="en-IE"/>
              <a:t>One of the four is designated “feedback lead” and takes detailed notes during discussions that form the basis of the feedback to applicants. The feedback is subsequently agreed by all.</a:t>
            </a:r>
          </a:p>
          <a:p>
            <a:pPr marL="457200" indent="-457200">
              <a:buFont typeface="Arial" panose="020B0604020202020204" pitchFamily="34" charset="0"/>
              <a:buChar char="•"/>
            </a:pPr>
            <a:r>
              <a:rPr lang="en-IE"/>
              <a:t>All applications are read by each member of the Committee, and each member of the Committee assesses and scores each application individually prior to the meeting. These are provisional scores. The two external members of the Committee do not score the applications.</a:t>
            </a:r>
          </a:p>
          <a:p>
            <a:pPr marL="457200" indent="-457200">
              <a:buFont typeface="Arial" panose="020B0604020202020204" pitchFamily="34" charset="0"/>
              <a:buChar char="•"/>
            </a:pPr>
            <a:r>
              <a:rPr lang="en-IE"/>
              <a:t>The Committee as a whole discusses and agrees a consensus score for each criterion for each candidate.</a:t>
            </a:r>
          </a:p>
          <a:p>
            <a:pPr marL="457200" indent="-457200">
              <a:buFont typeface="Arial" panose="020B0604020202020204" pitchFamily="34" charset="0"/>
              <a:buChar char="•"/>
            </a:pPr>
            <a:r>
              <a:rPr lang="en-IE"/>
              <a:t>The relevant achievement has to be demonstrated in order for each criterion to receive a </a:t>
            </a:r>
            <a:r>
              <a:rPr lang="en-IE">
                <a:effectLst/>
              </a:rPr>
              <a:t>consensus decision of ‘</a:t>
            </a:r>
            <a:r>
              <a:rPr lang="en-IE" b="1">
                <a:effectLst/>
              </a:rPr>
              <a:t>Y</a:t>
            </a:r>
            <a:r>
              <a:rPr lang="en-IE">
                <a:effectLst/>
              </a:rPr>
              <a:t>’</a:t>
            </a:r>
            <a:r>
              <a:rPr lang="en-IE"/>
              <a:t>, i.e. that that criterion has been achieved. </a:t>
            </a:r>
            <a:endParaRPr lang="de-DE"/>
          </a:p>
          <a:p>
            <a:pPr marL="457200" indent="-457200">
              <a:spcAft>
                <a:spcPts val="900"/>
              </a:spcAft>
              <a:buFont typeface="Arial" panose="020B0604020202020204" pitchFamily="34" charset="0"/>
              <a:buChar char="•"/>
            </a:pP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2</a:t>
            </a:r>
            <a:br>
              <a:rPr lang="en-IE"/>
            </a:br>
            <a:br>
              <a:rPr lang="en-IE"/>
            </a:br>
            <a:endParaRPr lang="en-IE"/>
          </a:p>
        </p:txBody>
      </p:sp>
    </p:spTree>
    <p:extLst>
      <p:ext uri="{BB962C8B-B14F-4D97-AF65-F5344CB8AC3E}">
        <p14:creationId xmlns:p14="http://schemas.microsoft.com/office/powerpoint/2010/main" val="262726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0" indent="0" algn="l">
              <a:buNone/>
            </a:pPr>
            <a:r>
              <a:rPr lang="en-IE" sz="4400"/>
              <a:t>Established Professor Promotions Committee (EPPC)</a:t>
            </a:r>
          </a:p>
          <a:p>
            <a:pPr marL="457200" indent="-457200">
              <a:buFont typeface="Arial" panose="020B0604020202020204" pitchFamily="34" charset="0"/>
              <a:buChar char="•"/>
            </a:pPr>
            <a:r>
              <a:rPr lang="en-IE"/>
              <a:t>In advance of the EPPC meeting two Committee members are allocated as Core Readers to each application to go through the individual application in particularly fine detail: one Core Reader from the relevant College and one from non-College, with 50:50 gender representation.</a:t>
            </a:r>
          </a:p>
          <a:p>
            <a:pPr marL="457200" indent="-457200">
              <a:buFont typeface="Arial" panose="020B0604020202020204" pitchFamily="34" charset="0"/>
              <a:buChar char="•"/>
            </a:pPr>
            <a:r>
              <a:rPr lang="en-IE"/>
              <a:t>One of the two is designated “feedback lead” and takes detailed notes during discussions that form the basis of the feedback to applicants. The feedback is subsequently agreed by all.</a:t>
            </a:r>
          </a:p>
          <a:p>
            <a:pPr marL="457200" indent="-457200">
              <a:buFont typeface="Arial" panose="020B0604020202020204" pitchFamily="34" charset="0"/>
              <a:buChar char="•"/>
            </a:pPr>
            <a:r>
              <a:rPr lang="en-IE"/>
              <a:t>All applications are read by each member of the Committee, and each member of the Committee assesses and scores each application individually prior to the meeting. These are provisional scores.</a:t>
            </a:r>
            <a:endParaRPr lang="en-IE" strike="sngStrike"/>
          </a:p>
          <a:p>
            <a:pPr marL="457200" indent="-457200">
              <a:buFont typeface="Arial" panose="020B0604020202020204" pitchFamily="34" charset="0"/>
              <a:buChar char="•"/>
            </a:pPr>
            <a:r>
              <a:rPr lang="en-IE"/>
              <a:t>The Committee as a whole discusses and agrees a consensus score for each criterion for each candidate.</a:t>
            </a:r>
          </a:p>
          <a:p>
            <a:pPr marL="457200" indent="-457200">
              <a:buFont typeface="Arial" panose="020B0604020202020204" pitchFamily="34" charset="0"/>
              <a:buChar char="•"/>
            </a:pPr>
            <a:r>
              <a:rPr lang="en-IE"/>
              <a:t>The relevant achievement has to be demonstrated in order for each criterion to receive a </a:t>
            </a:r>
            <a:r>
              <a:rPr lang="en-IE">
                <a:effectLst/>
              </a:rPr>
              <a:t>consensus decision of ‘</a:t>
            </a:r>
            <a:r>
              <a:rPr lang="en-IE" b="1">
                <a:effectLst/>
              </a:rPr>
              <a:t>Y</a:t>
            </a:r>
            <a:r>
              <a:rPr lang="en-IE">
                <a:effectLst/>
              </a:rPr>
              <a:t>’</a:t>
            </a:r>
            <a:r>
              <a:rPr lang="en-IE"/>
              <a:t>, i.e. that that criterion has been achieved. </a:t>
            </a:r>
            <a:endParaRPr lang="de-DE"/>
          </a:p>
          <a:p>
            <a:pPr marL="457200" indent="-457200">
              <a:spcAft>
                <a:spcPts val="900"/>
              </a:spcAft>
              <a:buFont typeface="Arial" panose="020B0604020202020204" pitchFamily="34" charset="0"/>
              <a:buChar char="•"/>
            </a:pP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3</a:t>
            </a:r>
            <a:br>
              <a:rPr lang="en-IE"/>
            </a:br>
            <a:br>
              <a:rPr lang="en-IE"/>
            </a:br>
            <a:endParaRPr lang="en-IE"/>
          </a:p>
        </p:txBody>
      </p:sp>
    </p:spTree>
    <p:extLst>
      <p:ext uri="{BB962C8B-B14F-4D97-AF65-F5344CB8AC3E}">
        <p14:creationId xmlns:p14="http://schemas.microsoft.com/office/powerpoint/2010/main" val="191814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en-IE" dirty="0"/>
              <a:t>Prior to the meetings, each member of the Committees submits their provisional scores in respect of each candidate. The scores are then transposed to a spreadsheet, and this is the basis for the discussion at the meeting.</a:t>
            </a:r>
          </a:p>
          <a:p>
            <a:pPr marL="457200" indent="-457200">
              <a:buFont typeface="Arial" panose="020B0604020202020204" pitchFamily="34" charset="0"/>
              <a:buChar char="•"/>
            </a:pPr>
            <a:r>
              <a:rPr lang="en-IE" dirty="0"/>
              <a:t>A score of 1 means the candidate is assessed to be not achieving the criterion; a score of 2 means the assessor is unsure and needs input/clarification from the discussion at APC/EPPC; a score of 3 means the candidate is achieving the criterion.</a:t>
            </a:r>
          </a:p>
          <a:p>
            <a:pPr marL="457200" indent="-457200">
              <a:buFont typeface="Arial" panose="020B0604020202020204" pitchFamily="34" charset="0"/>
              <a:buChar char="•"/>
            </a:pPr>
            <a:r>
              <a:rPr lang="en-IE" dirty="0"/>
              <a:t>Where there is a majority of 3s and no 1s, the score would be an automatic Yes under this criterion, unless a panel member raises a discussion point. All other profiles necessitate further discussion and from this discussion, consensus usually emerges. There must be a consensus that a criterion is being achieved for a final consensus decision of Yes.</a:t>
            </a:r>
          </a:p>
          <a:p>
            <a:pPr marL="457200" indent="-457200">
              <a:buFont typeface="Arial" panose="020B0604020202020204" pitchFamily="34" charset="0"/>
              <a:buChar char="•"/>
            </a:pPr>
            <a:r>
              <a:rPr lang="en-IE" dirty="0"/>
              <a:t>The consensus decision can only be ‘</a:t>
            </a:r>
            <a:r>
              <a:rPr lang="en-IE" b="1" dirty="0"/>
              <a:t>Y</a:t>
            </a:r>
            <a:r>
              <a:rPr lang="en-IE" dirty="0"/>
              <a:t>’ or ‘</a:t>
            </a:r>
            <a:r>
              <a:rPr lang="en-IE" b="1" dirty="0"/>
              <a:t>N</a:t>
            </a:r>
            <a:r>
              <a:rPr lang="en-IE" dirty="0"/>
              <a:t>’, i.e. Yes or No.</a:t>
            </a:r>
          </a:p>
          <a:p>
            <a:pPr marL="457200" indent="-457200">
              <a:buFont typeface="Arial" panose="020B0604020202020204" pitchFamily="34" charset="0"/>
              <a:buChar char="•"/>
            </a:pPr>
            <a:r>
              <a:rPr lang="en-IE" dirty="0"/>
              <a:t>The protected leave multiplier and COVID-19 impact are factored into the discussions and decisions.</a:t>
            </a:r>
            <a:endParaRPr lang="de-DE" dirty="0"/>
          </a:p>
          <a:p>
            <a:pPr marL="457200" indent="-457200">
              <a:spcAft>
                <a:spcPts val="900"/>
              </a:spcAft>
              <a:buFont typeface="Arial" panose="020B0604020202020204" pitchFamily="34" charset="0"/>
              <a:buChar char="•"/>
            </a:pPr>
            <a:endParaRPr lang="de-D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4</a:t>
            </a:r>
            <a:br>
              <a:rPr lang="en-IE"/>
            </a:br>
            <a:br>
              <a:rPr lang="en-IE"/>
            </a:br>
            <a:endParaRPr lang="en-IE"/>
          </a:p>
        </p:txBody>
      </p:sp>
    </p:spTree>
    <p:extLst>
      <p:ext uri="{BB962C8B-B14F-4D97-AF65-F5344CB8AC3E}">
        <p14:creationId xmlns:p14="http://schemas.microsoft.com/office/powerpoint/2010/main" val="3030373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en-IE"/>
              <a:t>Sample (fictitious) scoring sheet:</a:t>
            </a:r>
            <a:endParaRPr lang="de-DE"/>
          </a:p>
          <a:p>
            <a:pPr>
              <a:spcAft>
                <a:spcPts val="900"/>
              </a:spcAft>
            </a:pP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5</a:t>
            </a:r>
            <a:br>
              <a:rPr lang="en-IE"/>
            </a:br>
            <a:br>
              <a:rPr lang="en-IE"/>
            </a:br>
            <a:endParaRPr lang="en-IE"/>
          </a:p>
        </p:txBody>
      </p:sp>
      <p:graphicFrame>
        <p:nvGraphicFramePr>
          <p:cNvPr id="5" name="Content Placeholder 4">
            <a:extLst>
              <a:ext uri="{FF2B5EF4-FFF2-40B4-BE49-F238E27FC236}">
                <a16:creationId xmlns:a16="http://schemas.microsoft.com/office/drawing/2014/main" id="{754554A2-8544-0DAA-DE05-7F24BFC0C485}"/>
              </a:ext>
            </a:extLst>
          </p:cNvPr>
          <p:cNvGraphicFramePr>
            <a:graphicFrameLocks/>
          </p:cNvGraphicFramePr>
          <p:nvPr>
            <p:extLst>
              <p:ext uri="{D42A27DB-BD31-4B8C-83A1-F6EECF244321}">
                <p14:modId xmlns:p14="http://schemas.microsoft.com/office/powerpoint/2010/main" val="2408334301"/>
              </p:ext>
            </p:extLst>
          </p:nvPr>
        </p:nvGraphicFramePr>
        <p:xfrm>
          <a:off x="1123058" y="3164791"/>
          <a:ext cx="16993885" cy="6974188"/>
        </p:xfrm>
        <a:graphic>
          <a:graphicData uri="http://schemas.openxmlformats.org/drawingml/2006/table">
            <a:tbl>
              <a:tblPr firstRow="1" firstCol="1" bandRow="1"/>
              <a:tblGrid>
                <a:gridCol w="2297747">
                  <a:extLst>
                    <a:ext uri="{9D8B030D-6E8A-4147-A177-3AD203B41FA5}">
                      <a16:colId xmlns:a16="http://schemas.microsoft.com/office/drawing/2014/main" val="226643879"/>
                    </a:ext>
                  </a:extLst>
                </a:gridCol>
                <a:gridCol w="1129613">
                  <a:extLst>
                    <a:ext uri="{9D8B030D-6E8A-4147-A177-3AD203B41FA5}">
                      <a16:colId xmlns:a16="http://schemas.microsoft.com/office/drawing/2014/main" val="1535081891"/>
                    </a:ext>
                  </a:extLst>
                </a:gridCol>
                <a:gridCol w="1130854">
                  <a:extLst>
                    <a:ext uri="{9D8B030D-6E8A-4147-A177-3AD203B41FA5}">
                      <a16:colId xmlns:a16="http://schemas.microsoft.com/office/drawing/2014/main" val="3334558696"/>
                    </a:ext>
                  </a:extLst>
                </a:gridCol>
                <a:gridCol w="1130854">
                  <a:extLst>
                    <a:ext uri="{9D8B030D-6E8A-4147-A177-3AD203B41FA5}">
                      <a16:colId xmlns:a16="http://schemas.microsoft.com/office/drawing/2014/main" val="4124166894"/>
                    </a:ext>
                  </a:extLst>
                </a:gridCol>
                <a:gridCol w="1129613">
                  <a:extLst>
                    <a:ext uri="{9D8B030D-6E8A-4147-A177-3AD203B41FA5}">
                      <a16:colId xmlns:a16="http://schemas.microsoft.com/office/drawing/2014/main" val="3742067423"/>
                    </a:ext>
                  </a:extLst>
                </a:gridCol>
                <a:gridCol w="1130854">
                  <a:extLst>
                    <a:ext uri="{9D8B030D-6E8A-4147-A177-3AD203B41FA5}">
                      <a16:colId xmlns:a16="http://schemas.microsoft.com/office/drawing/2014/main" val="2766362829"/>
                    </a:ext>
                  </a:extLst>
                </a:gridCol>
                <a:gridCol w="1130854">
                  <a:extLst>
                    <a:ext uri="{9D8B030D-6E8A-4147-A177-3AD203B41FA5}">
                      <a16:colId xmlns:a16="http://schemas.microsoft.com/office/drawing/2014/main" val="141009681"/>
                    </a:ext>
                  </a:extLst>
                </a:gridCol>
                <a:gridCol w="1129613">
                  <a:extLst>
                    <a:ext uri="{9D8B030D-6E8A-4147-A177-3AD203B41FA5}">
                      <a16:colId xmlns:a16="http://schemas.microsoft.com/office/drawing/2014/main" val="2733972791"/>
                    </a:ext>
                  </a:extLst>
                </a:gridCol>
                <a:gridCol w="1130854">
                  <a:extLst>
                    <a:ext uri="{9D8B030D-6E8A-4147-A177-3AD203B41FA5}">
                      <a16:colId xmlns:a16="http://schemas.microsoft.com/office/drawing/2014/main" val="362954099"/>
                    </a:ext>
                  </a:extLst>
                </a:gridCol>
                <a:gridCol w="1130854">
                  <a:extLst>
                    <a:ext uri="{9D8B030D-6E8A-4147-A177-3AD203B41FA5}">
                      <a16:colId xmlns:a16="http://schemas.microsoft.com/office/drawing/2014/main" val="1016967909"/>
                    </a:ext>
                  </a:extLst>
                </a:gridCol>
                <a:gridCol w="1129613">
                  <a:extLst>
                    <a:ext uri="{9D8B030D-6E8A-4147-A177-3AD203B41FA5}">
                      <a16:colId xmlns:a16="http://schemas.microsoft.com/office/drawing/2014/main" val="1858782270"/>
                    </a:ext>
                  </a:extLst>
                </a:gridCol>
                <a:gridCol w="1130854">
                  <a:extLst>
                    <a:ext uri="{9D8B030D-6E8A-4147-A177-3AD203B41FA5}">
                      <a16:colId xmlns:a16="http://schemas.microsoft.com/office/drawing/2014/main" val="1726821332"/>
                    </a:ext>
                  </a:extLst>
                </a:gridCol>
                <a:gridCol w="1130854">
                  <a:extLst>
                    <a:ext uri="{9D8B030D-6E8A-4147-A177-3AD203B41FA5}">
                      <a16:colId xmlns:a16="http://schemas.microsoft.com/office/drawing/2014/main" val="1096501838"/>
                    </a:ext>
                  </a:extLst>
                </a:gridCol>
                <a:gridCol w="1130854">
                  <a:extLst>
                    <a:ext uri="{9D8B030D-6E8A-4147-A177-3AD203B41FA5}">
                      <a16:colId xmlns:a16="http://schemas.microsoft.com/office/drawing/2014/main" val="94231958"/>
                    </a:ext>
                  </a:extLst>
                </a:gridCol>
              </a:tblGrid>
              <a:tr h="352119">
                <a:tc>
                  <a:txBody>
                    <a:bodyPr/>
                    <a:lstStyle/>
                    <a:p>
                      <a:pPr algn="just">
                        <a:lnSpc>
                          <a:spcPct val="110000"/>
                        </a:lnSpc>
                        <a:spcAft>
                          <a:spcPts val="0"/>
                        </a:spcAft>
                      </a:pPr>
                      <a:r>
                        <a:rPr lang="en-IE" sz="2000" b="1">
                          <a:solidFill>
                            <a:schemeClr val="tx1"/>
                          </a:solidFill>
                          <a:effectLst/>
                          <a:latin typeface="Calibri" panose="020F0502020204030204" pitchFamily="34" charset="0"/>
                          <a:ea typeface="Calibri" panose="020F0502020204030204" pitchFamily="34" charset="0"/>
                          <a:cs typeface="Calibri" panose="020F0502020204030204" pitchFamily="34" charset="0"/>
                        </a:rPr>
                        <a:t>Assessor</a:t>
                      </a:r>
                      <a:endParaRPr lang="en-IE" sz="2000">
                        <a:solidFill>
                          <a:schemeClr val="tx1"/>
                        </a:solidFill>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13">
                  <a:txBody>
                    <a:bodyPr/>
                    <a:lstStyle/>
                    <a:p>
                      <a:pPr algn="ctr">
                        <a:lnSpc>
                          <a:spcPct val="110000"/>
                        </a:lnSpc>
                        <a:spcAft>
                          <a:spcPts val="0"/>
                        </a:spcAft>
                      </a:pPr>
                      <a:r>
                        <a:rPr lang="en-IE" sz="2000" b="1">
                          <a:solidFill>
                            <a:schemeClr val="tx1"/>
                          </a:solidFill>
                          <a:effectLst/>
                          <a:latin typeface="Calibri" panose="020F0502020204030204" pitchFamily="34" charset="0"/>
                          <a:ea typeface="Calibri" panose="020F0502020204030204" pitchFamily="34" charset="0"/>
                          <a:cs typeface="Calibri" panose="020F0502020204030204" pitchFamily="34" charset="0"/>
                        </a:rPr>
                        <a:t>Criterion Number</a:t>
                      </a:r>
                      <a:endParaRPr lang="en-IE" sz="2000">
                        <a:solidFill>
                          <a:schemeClr val="tx1"/>
                        </a:solidFill>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55830276"/>
                  </a:ext>
                </a:extLst>
              </a:tr>
              <a:tr h="938982">
                <a:tc>
                  <a:txBody>
                    <a:bodyPr/>
                    <a:lstStyle/>
                    <a:p>
                      <a:pPr algn="just">
                        <a:lnSpc>
                          <a:spcPct val="110000"/>
                        </a:lnSpc>
                        <a:spcAft>
                          <a:spcPts val="0"/>
                        </a:spcAft>
                      </a:pPr>
                      <a:endParaRPr lang="en-IE" sz="16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1</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Res/</a:t>
                      </a:r>
                      <a:r>
                        <a:rPr lang="en-IE" sz="1600" b="1" err="1">
                          <a:solidFill>
                            <a:srgbClr val="000000"/>
                          </a:solidFill>
                          <a:effectLst/>
                          <a:latin typeface="Calibri"/>
                          <a:ea typeface="Calibri" panose="020F0502020204030204" pitchFamily="34" charset="0"/>
                          <a:cs typeface="Calibri"/>
                        </a:rPr>
                        <a:t>Schol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2</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T&amp;L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3</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Cont.</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Res. Lead.</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PG/PD</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iii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Res. Fund</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iv</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Impact beyond academic</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Nat/Int Standing</a:t>
                      </a: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vi</a:t>
                      </a:r>
                      <a:br>
                        <a:rPr lang="en-IE" sz="1600" b="1">
                          <a:solidFill>
                            <a:srgbClr val="000000"/>
                          </a:solidFill>
                          <a:effectLst/>
                          <a:latin typeface="Calibri"/>
                          <a:ea typeface="Calibri" panose="020F0502020204030204" pitchFamily="34" charset="0"/>
                          <a:cs typeface="Calibri"/>
                        </a:rPr>
                      </a:br>
                      <a:r>
                        <a:rPr lang="en-IE" sz="1600" b="1" err="1">
                          <a:solidFill>
                            <a:srgbClr val="000000"/>
                          </a:solidFill>
                          <a:effectLst/>
                          <a:latin typeface="Calibri"/>
                          <a:ea typeface="Calibri" panose="020F0502020204030204" pitchFamily="34" charset="0"/>
                          <a:cs typeface="Calibri"/>
                        </a:rPr>
                        <a:t>Theor</a:t>
                      </a:r>
                      <a:r>
                        <a:rPr lang="en-IE" sz="1600" b="1">
                          <a:solidFill>
                            <a:srgbClr val="000000"/>
                          </a:solidFill>
                          <a:effectLst/>
                          <a:latin typeface="Calibri"/>
                          <a:ea typeface="Calibri" panose="020F0502020204030204" pitchFamily="34" charset="0"/>
                          <a:cs typeface="Calibri"/>
                        </a:rPr>
                        <a:t>. Curr. Teach.</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vii</a:t>
                      </a:r>
                      <a:br>
                        <a:rPr lang="en-IE" sz="1600" b="1">
                          <a:solidFill>
                            <a:srgbClr val="000000"/>
                          </a:solidFill>
                          <a:effectLst/>
                          <a:latin typeface="Calibri"/>
                          <a:ea typeface="Calibri" panose="020F0502020204030204" pitchFamily="34" charset="0"/>
                          <a:cs typeface="Calibri"/>
                        </a:rPr>
                      </a:br>
                      <a:r>
                        <a:rPr lang="en-IE" sz="1600" b="1" err="1">
                          <a:solidFill>
                            <a:srgbClr val="000000"/>
                          </a:solidFill>
                          <a:effectLst/>
                          <a:latin typeface="Calibri"/>
                          <a:ea typeface="Calibri" panose="020F0502020204030204" pitchFamily="34" charset="0"/>
                          <a:cs typeface="Calibri"/>
                        </a:rPr>
                        <a:t>Innov</a:t>
                      </a:r>
                      <a:r>
                        <a:rPr lang="en-IE" sz="1600" b="1">
                          <a:solidFill>
                            <a:srgbClr val="000000"/>
                          </a:solidFill>
                          <a:effectLst/>
                          <a:latin typeface="Calibri"/>
                          <a:ea typeface="Calibri" panose="020F0502020204030204" pitchFamily="34" charset="0"/>
                          <a:cs typeface="Calibri"/>
                        </a:rPr>
                        <a:t>. in Teaching</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viii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Nat. Stand in T&amp;L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ix</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Impact in T&amp;L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x</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Ped. funding</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8256481"/>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539166"/>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032271"/>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79375"/>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4</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265919"/>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5</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376622"/>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6</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812095"/>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7</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823473"/>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8</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480939"/>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9</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287178"/>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10</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335186"/>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11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479839"/>
                  </a:ext>
                </a:extLst>
              </a:tr>
              <a:tr h="352119">
                <a:tc>
                  <a:txBody>
                    <a:bodyPr/>
                    <a:lstStyle/>
                    <a:p>
                      <a:pPr algn="just">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Assessor 12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284008"/>
                  </a:ext>
                </a:extLst>
              </a:tr>
              <a:tr h="352119">
                <a:tc>
                  <a:txBody>
                    <a:bodyPr/>
                    <a:lstStyle/>
                    <a:p>
                      <a:pPr algn="just">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Assessor 13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799400"/>
                  </a:ext>
                </a:extLst>
              </a:tr>
              <a:tr h="352119">
                <a:tc>
                  <a:txBody>
                    <a:bodyPr/>
                    <a:lstStyle/>
                    <a:p>
                      <a:pPr algn="just">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Assessor 14</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136967"/>
                  </a:ext>
                </a:extLst>
              </a:tr>
              <a:tr h="632969">
                <a:tc>
                  <a:txBody>
                    <a:bodyPr/>
                    <a:lstStyle/>
                    <a:p>
                      <a:pPr algn="just">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Consensus Decision</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N</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N</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066193"/>
                  </a:ext>
                </a:extLst>
              </a:tr>
            </a:tbl>
          </a:graphicData>
        </a:graphic>
      </p:graphicFrame>
    </p:spTree>
    <p:extLst>
      <p:ext uri="{BB962C8B-B14F-4D97-AF65-F5344CB8AC3E}">
        <p14:creationId xmlns:p14="http://schemas.microsoft.com/office/powerpoint/2010/main" val="367194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spcAft>
                <a:spcPts val="900"/>
              </a:spcAft>
              <a:buFont typeface="Arial" panose="020B0604020202020204" pitchFamily="34" charset="0"/>
              <a:buChar char="•"/>
            </a:pPr>
            <a:r>
              <a:rPr lang="de-DE" dirty="0"/>
              <a:t>Candidates are expected to engage fully with their HoS both before applying </a:t>
            </a:r>
            <a:r>
              <a:rPr lang="de-DE" i="1" dirty="0"/>
              <a:t>and</a:t>
            </a:r>
            <a:r>
              <a:rPr lang="de-DE" dirty="0"/>
              <a:t> after the outcome of the process.</a:t>
            </a:r>
          </a:p>
          <a:p>
            <a:pPr marL="457200" indent="-457200">
              <a:spcAft>
                <a:spcPts val="900"/>
              </a:spcAft>
              <a:buFont typeface="Arial" panose="020B0604020202020204" pitchFamily="34" charset="0"/>
              <a:buChar char="•"/>
            </a:pPr>
            <a:r>
              <a:rPr lang="de-DE" dirty="0"/>
              <a:t>A Head of School form, which must be countersigned by the Dean, will be submitted by the HoS. The candidate will have a right of reply.</a:t>
            </a:r>
          </a:p>
          <a:p>
            <a:pPr marL="457200" indent="-457200">
              <a:spcAft>
                <a:spcPts val="900"/>
              </a:spcAft>
              <a:buFont typeface="Arial" panose="020B0604020202020204" pitchFamily="34" charset="0"/>
              <a:buChar char="•"/>
            </a:pPr>
            <a:r>
              <a:rPr lang="de-DE" dirty="0"/>
              <a:t>The default adjective, as used in the guidelines, for criteria at each level, unless one of the others is explicitly used for an individual criterion, is as follows:</a:t>
            </a:r>
          </a:p>
          <a:p>
            <a:pPr marL="914400" lvl="1" indent="-457200">
              <a:spcAft>
                <a:spcPts val="900"/>
              </a:spcAft>
              <a:buFont typeface="Arial" panose="020B0604020202020204" pitchFamily="34" charset="0"/>
              <a:buChar char="•"/>
            </a:pPr>
            <a:r>
              <a:rPr lang="de-DE" b="1" dirty="0"/>
              <a:t>Substantial</a:t>
            </a:r>
            <a:r>
              <a:rPr lang="de-DE" dirty="0"/>
              <a:t> for Senior Lecturer/Associate Professor;</a:t>
            </a:r>
          </a:p>
          <a:p>
            <a:pPr marL="914400" lvl="1" indent="-457200">
              <a:spcAft>
                <a:spcPts val="900"/>
              </a:spcAft>
              <a:buFont typeface="Arial" panose="020B0604020202020204" pitchFamily="34" charset="0"/>
              <a:buChar char="•"/>
            </a:pPr>
            <a:r>
              <a:rPr lang="de-DE" b="1" dirty="0"/>
              <a:t>Outstanding</a:t>
            </a:r>
            <a:r>
              <a:rPr lang="de-DE" dirty="0"/>
              <a:t> for </a:t>
            </a:r>
            <a:r>
              <a:rPr lang="en-IE" dirty="0"/>
              <a:t>Professor in [Discipline];</a:t>
            </a:r>
          </a:p>
          <a:p>
            <a:pPr marL="914400" lvl="1" indent="-457200">
              <a:spcAft>
                <a:spcPts val="900"/>
              </a:spcAft>
              <a:buFont typeface="Arial" panose="020B0604020202020204" pitchFamily="34" charset="0"/>
              <a:buChar char="•"/>
            </a:pPr>
            <a:r>
              <a:rPr lang="de-DE" b="1" dirty="0"/>
              <a:t>Exceptional</a:t>
            </a:r>
            <a:r>
              <a:rPr lang="de-DE" dirty="0"/>
              <a:t> for Established Professor.</a:t>
            </a:r>
          </a:p>
          <a:p>
            <a:pPr marL="457200" indent="-457200">
              <a:spcAft>
                <a:spcPts val="900"/>
              </a:spcAft>
              <a:buFont typeface="Arial" panose="020B0604020202020204" pitchFamily="34" charset="0"/>
              <a:buChar char="•"/>
            </a:pPr>
            <a:r>
              <a:rPr lang="en-IE" dirty="0"/>
              <a:t>In line with the principles that apply in this scheme, all promotional grades are open to all academic staff.</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dirty="0"/>
              <a:t>Additional Details – 1</a:t>
            </a:r>
            <a:br>
              <a:rPr lang="en-IE" dirty="0"/>
            </a:br>
            <a:br>
              <a:rPr lang="en-IE" dirty="0"/>
            </a:br>
            <a:endParaRPr lang="en-IE" dirty="0"/>
          </a:p>
        </p:txBody>
      </p:sp>
    </p:spTree>
    <p:extLst>
      <p:ext uri="{BB962C8B-B14F-4D97-AF65-F5344CB8AC3E}">
        <p14:creationId xmlns:p14="http://schemas.microsoft.com/office/powerpoint/2010/main" val="89410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de-DE" sz="2800" dirty="0"/>
              <a:t>Following assessment and the establishment by the Promotions Committee of a prima facie case, external assessors are ranked by the Committee from lists provided by the applicant and HoS.</a:t>
            </a:r>
            <a:br>
              <a:rPr lang="de-DE" sz="2800" dirty="0"/>
            </a:br>
            <a:r>
              <a:rPr lang="de-DE" sz="2800" dirty="0"/>
              <a:t> </a:t>
            </a:r>
          </a:p>
          <a:p>
            <a:pPr marL="457200" indent="-457200">
              <a:buFont typeface="Arial" panose="020B0604020202020204" pitchFamily="34" charset="0"/>
              <a:buChar char="•"/>
            </a:pPr>
            <a:r>
              <a:rPr lang="en-IE" sz="2800" b="0" i="0" dirty="0">
                <a:solidFill>
                  <a:schemeClr val="tx1"/>
                </a:solidFill>
                <a:effectLst/>
                <a:latin typeface="Inter" panose="020B0604020202020204" charset="0"/>
                <a:ea typeface="Inter" panose="020B0604020202020204" charset="0"/>
              </a:rPr>
              <a:t>The nomination list should be gender balanced and have a strong representation of international assessors with a broad global distribution, assessors' nominations should all be from different Universities, a maximum of 2 nominations in total can be from Institutions in the Republic of Ireland. </a:t>
            </a:r>
            <a:br>
              <a:rPr lang="en-IE" sz="2800" b="0" i="0" dirty="0">
                <a:solidFill>
                  <a:schemeClr val="tx1"/>
                </a:solidFill>
                <a:effectLst/>
                <a:latin typeface="Inter" panose="020B0604020202020204" charset="0"/>
                <a:ea typeface="Inter" panose="020B0604020202020204" charset="0"/>
              </a:rPr>
            </a:br>
            <a:endParaRPr lang="en-IE" sz="2800" b="0" i="0" dirty="0">
              <a:solidFill>
                <a:schemeClr val="tx1"/>
              </a:solidFill>
              <a:effectLst/>
              <a:latin typeface="Inter" panose="020B0604020202020204" charset="0"/>
              <a:ea typeface="Inter" panose="020B0604020202020204" charset="0"/>
            </a:endParaRPr>
          </a:p>
          <a:p>
            <a:pPr marL="457200" indent="-457200">
              <a:buFont typeface="Arial" panose="020B0604020202020204" pitchFamily="34" charset="0"/>
              <a:buChar char="•"/>
            </a:pPr>
            <a:r>
              <a:rPr lang="en-IE" sz="2800" dirty="0">
                <a:solidFill>
                  <a:schemeClr val="tx1"/>
                </a:solidFill>
                <a:latin typeface="Inter" panose="020B0604020202020204" charset="0"/>
                <a:ea typeface="Inter" panose="020B0604020202020204" charset="0"/>
              </a:rPr>
              <a:t>W</a:t>
            </a:r>
            <a:r>
              <a:rPr lang="en-IE" sz="2800" b="0" i="0" dirty="0">
                <a:solidFill>
                  <a:schemeClr val="tx1"/>
                </a:solidFill>
                <a:effectLst/>
                <a:latin typeface="Inter" panose="020B0604020202020204" charset="0"/>
                <a:ea typeface="Inter" panose="020B0604020202020204" charset="0"/>
              </a:rPr>
              <a:t>here a nomination is from a Research Institution, the nominee must demonstrably be able to comment on all elements of the academic profile i.e. Teaching and Learning, contribution.  Nominations from research funders, charitable foundations and government organisations are not appropriate. </a:t>
            </a:r>
          </a:p>
          <a:p>
            <a:endParaRPr lang="en-IE" sz="2800" dirty="0">
              <a:solidFill>
                <a:schemeClr val="tx1"/>
              </a:solidFill>
              <a:latin typeface="Inter" panose="020B0604020202020204" charset="0"/>
              <a:ea typeface="Inter" panose="020B0604020202020204" charset="0"/>
            </a:endParaRPr>
          </a:p>
          <a:p>
            <a:pPr marL="457200" indent="-457200">
              <a:buFont typeface="Arial" panose="020B0604020202020204" pitchFamily="34" charset="0"/>
              <a:buChar char="•"/>
            </a:pPr>
            <a:r>
              <a:rPr lang="de-DE" sz="2800" dirty="0"/>
              <a:t>Promotion will only follow if external assessors clearly agree with the recommendation of the APC/EPPC. </a:t>
            </a:r>
            <a:endParaRPr lang="de-D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dirty="0"/>
              <a:t>Additional Details – 2</a:t>
            </a:r>
            <a:br>
              <a:rPr lang="en-IE" dirty="0"/>
            </a:br>
            <a:br>
              <a:rPr lang="en-IE" dirty="0"/>
            </a:br>
            <a:endParaRPr lang="en-IE" dirty="0"/>
          </a:p>
        </p:txBody>
      </p:sp>
    </p:spTree>
    <p:extLst>
      <p:ext uri="{BB962C8B-B14F-4D97-AF65-F5344CB8AC3E}">
        <p14:creationId xmlns:p14="http://schemas.microsoft.com/office/powerpoint/2010/main" val="1564080498"/>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F7055-B24C-1502-C21C-3989465C1493}"/>
              </a:ext>
            </a:extLst>
          </p:cNvPr>
          <p:cNvSpPr>
            <a:spLocks noGrp="1"/>
          </p:cNvSpPr>
          <p:nvPr>
            <p:ph idx="1"/>
          </p:nvPr>
        </p:nvSpPr>
        <p:spPr>
          <a:xfrm>
            <a:off x="800677" y="2855595"/>
            <a:ext cx="18105995" cy="7438779"/>
          </a:xfrm>
        </p:spPr>
        <p:txBody>
          <a:bodyPr/>
          <a:lstStyle/>
          <a:p>
            <a:pPr marL="457200" indent="-457200">
              <a:buFont typeface="Arial" panose="020B0604020202020204" pitchFamily="34" charset="0"/>
              <a:buChar char="•"/>
            </a:pPr>
            <a:r>
              <a:rPr lang="de-DE" sz="2800" dirty="0"/>
              <a:t>Assessors should be</a:t>
            </a:r>
          </a:p>
          <a:p>
            <a:pPr marL="914400" lvl="1" indent="-457200">
              <a:buFont typeface="Arial" panose="020B0604020202020204" pitchFamily="34" charset="0"/>
              <a:buChar char="•"/>
            </a:pPr>
            <a:r>
              <a:rPr lang="en-IE" sz="2400" dirty="0"/>
              <a:t>In the case of application for promotion to Established Professor or Professor in, at the level of full professor; </a:t>
            </a:r>
          </a:p>
          <a:p>
            <a:pPr marL="914400" lvl="1" indent="-457200">
              <a:buFont typeface="Arial" panose="020B0604020202020204" pitchFamily="34" charset="0"/>
              <a:buChar char="•"/>
            </a:pPr>
            <a:r>
              <a:rPr lang="en-IE" sz="2400" dirty="0"/>
              <a:t>In the case of application for promotion to Senior Lecturer/Associate Professor, at least at the level of Professor in/Personal Professor, as used in this University, or its equivalent elsewhere;</a:t>
            </a:r>
            <a:r>
              <a:rPr lang="de-DE" sz="2400" dirty="0"/>
              <a:t> in an institution or department of similar or higher reputational standing.</a:t>
            </a:r>
          </a:p>
          <a:p>
            <a:pPr marL="457200" indent="-457200">
              <a:buFont typeface="Arial" panose="020B0604020202020204" pitchFamily="34" charset="0"/>
              <a:buChar char="•"/>
            </a:pPr>
            <a:r>
              <a:rPr lang="de-DE" sz="2800" dirty="0"/>
              <a:t>These assessors must have no conflict of interest. Both candidate and HoS should avoid nominating anyone with whom the School or Research Institute has had recent formal interaction or with whom the candidate has collaborated. Guidelines re COI are now on the promotions website.</a:t>
            </a:r>
          </a:p>
          <a:p>
            <a:pPr marL="457200" indent="-457200">
              <a:buFont typeface="Arial" panose="020B0604020202020204" pitchFamily="34" charset="0"/>
              <a:buChar char="•"/>
            </a:pPr>
            <a:r>
              <a:rPr lang="de-DE" sz="2800" dirty="0"/>
              <a:t>Assessors must also have appropriate experience of promotions to be able to carry out the task of assessing the prima facie case.</a:t>
            </a:r>
          </a:p>
          <a:p>
            <a:pPr marL="457200" indent="-457200">
              <a:buFont typeface="Arial" panose="020B0604020202020204" pitchFamily="34" charset="0"/>
              <a:buChar char="•"/>
            </a:pPr>
            <a:r>
              <a:rPr lang="de-DE" sz="2800" dirty="0"/>
              <a:t>Under no circumstances should the candidate or the HoS contact external assessors in advance of or during the process. </a:t>
            </a:r>
          </a:p>
          <a:p>
            <a:pPr marL="457200" indent="-457200">
              <a:buFont typeface="Arial" panose="020B0604020202020204" pitchFamily="34" charset="0"/>
              <a:buChar char="•"/>
            </a:pPr>
            <a:r>
              <a:rPr lang="de-DE" sz="2800" dirty="0"/>
              <a:t>External assessors are requested to complete a Conflict of Interest delaration form prior to completing an assessment.</a:t>
            </a:r>
          </a:p>
          <a:p>
            <a:endParaRPr lang="en-IE" sz="2800" dirty="0"/>
          </a:p>
          <a:p>
            <a:pPr marL="457200" indent="-457200">
              <a:buFont typeface="Arial" panose="020B0604020202020204" pitchFamily="34" charset="0"/>
              <a:buChar char="•"/>
            </a:pPr>
            <a:r>
              <a:rPr lang="de-DE" sz="2800" dirty="0"/>
              <a:t>Reapplication is not normally permitted within two years of an unsuccessful application (see exceptions later).</a:t>
            </a:r>
          </a:p>
          <a:p>
            <a:pPr marL="457200" indent="-457200">
              <a:buFont typeface="Arial" panose="020B0604020202020204" pitchFamily="34" charset="0"/>
              <a:buChar char="•"/>
            </a:pPr>
            <a:r>
              <a:rPr lang="de-DE" sz="2800" dirty="0"/>
              <a:t>Application is via the HR portal.</a:t>
            </a:r>
          </a:p>
          <a:p>
            <a:endParaRPr lang="en-IE" dirty="0"/>
          </a:p>
        </p:txBody>
      </p:sp>
      <p:sp>
        <p:nvSpPr>
          <p:cNvPr id="3" name="Title 2">
            <a:extLst>
              <a:ext uri="{FF2B5EF4-FFF2-40B4-BE49-F238E27FC236}">
                <a16:creationId xmlns:a16="http://schemas.microsoft.com/office/drawing/2014/main" id="{CCC53E5A-AFF6-8096-3A91-92B3796E15CA}"/>
              </a:ext>
            </a:extLst>
          </p:cNvPr>
          <p:cNvSpPr>
            <a:spLocks noGrp="1"/>
          </p:cNvSpPr>
          <p:nvPr>
            <p:ph type="title"/>
          </p:nvPr>
        </p:nvSpPr>
        <p:spPr>
          <a:xfrm>
            <a:off x="4889971" y="821341"/>
            <a:ext cx="12852339" cy="1015664"/>
          </a:xfrm>
        </p:spPr>
        <p:txBody>
          <a:bodyPr/>
          <a:lstStyle/>
          <a:p>
            <a:pPr algn="ctr"/>
            <a:r>
              <a:rPr lang="en-IE" dirty="0"/>
              <a:t>Additional Details – 3</a:t>
            </a:r>
          </a:p>
        </p:txBody>
      </p:sp>
    </p:spTree>
    <p:extLst>
      <p:ext uri="{BB962C8B-B14F-4D97-AF65-F5344CB8AC3E}">
        <p14:creationId xmlns:p14="http://schemas.microsoft.com/office/powerpoint/2010/main" val="1765972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spcAft>
                <a:spcPts val="900"/>
              </a:spcAft>
              <a:buFont typeface="Arial" panose="020B0604020202020204" pitchFamily="34" charset="0"/>
              <a:buChar char="•"/>
            </a:pPr>
            <a:r>
              <a:rPr lang="en-IE" dirty="0"/>
              <a:t>Professor in [Discipline] (Prof in), since Round 5</a:t>
            </a:r>
          </a:p>
          <a:p>
            <a:pPr marL="457200" indent="-457200">
              <a:spcAft>
                <a:spcPts val="900"/>
              </a:spcAft>
              <a:buFont typeface="Arial" panose="020B0604020202020204" pitchFamily="34" charset="0"/>
              <a:buChar char="•"/>
            </a:pPr>
            <a:r>
              <a:rPr lang="en-IE" dirty="0"/>
              <a:t>Established Professor (EP), since Round 8</a:t>
            </a:r>
          </a:p>
          <a:p>
            <a:pPr marL="457200" indent="-457200">
              <a:spcAft>
                <a:spcPts val="900"/>
              </a:spcAft>
              <a:buFont typeface="Arial" panose="020B0604020202020204" pitchFamily="34" charset="0"/>
              <a:buChar char="•"/>
            </a:pPr>
            <a:r>
              <a:rPr lang="en-IE" dirty="0"/>
              <a:t>Each of these grades has three tracks: </a:t>
            </a:r>
          </a:p>
          <a:p>
            <a:pPr marL="1028700" lvl="1" indent="-571500">
              <a:spcAft>
                <a:spcPts val="900"/>
              </a:spcAft>
              <a:buAutoNum type="romanLcPeriod"/>
            </a:pPr>
            <a:r>
              <a:rPr lang="en-IE" dirty="0"/>
              <a:t>Teaching &amp; Learning</a:t>
            </a:r>
          </a:p>
          <a:p>
            <a:pPr marL="1028700" lvl="1" indent="-571500">
              <a:spcAft>
                <a:spcPts val="900"/>
              </a:spcAft>
              <a:buAutoNum type="romanLcPeriod"/>
            </a:pPr>
            <a:r>
              <a:rPr lang="en-IE" dirty="0"/>
              <a:t>Research and Scholarship</a:t>
            </a:r>
          </a:p>
          <a:p>
            <a:pPr marL="1028700" lvl="1" indent="-571500">
              <a:spcAft>
                <a:spcPts val="900"/>
              </a:spcAft>
              <a:buAutoNum type="romanLcPeriod"/>
            </a:pPr>
            <a:r>
              <a:rPr lang="en-IE" dirty="0"/>
              <a:t>Leadership</a:t>
            </a:r>
          </a:p>
          <a:p>
            <a:pPr marL="457200" indent="-457200">
              <a:spcAft>
                <a:spcPts val="900"/>
              </a:spcAft>
              <a:buFont typeface="Arial" panose="020B0604020202020204" pitchFamily="34" charset="0"/>
              <a:buChar char="•"/>
            </a:pPr>
            <a:r>
              <a:rPr lang="en-IE" dirty="0"/>
              <a:t>Professor in:</a:t>
            </a:r>
          </a:p>
          <a:p>
            <a:pPr marL="914400" lvl="1" indent="-457200">
              <a:spcAft>
                <a:spcPts val="900"/>
              </a:spcAft>
              <a:buFont typeface="Arial" panose="020B0604020202020204" pitchFamily="34" charset="0"/>
              <a:buChar char="•"/>
            </a:pPr>
            <a:r>
              <a:rPr lang="en-IE" dirty="0"/>
              <a:t>The level of achievement expected for promotion to “Professor in” is half-way between that for SL/AP and that for the Established Professor. </a:t>
            </a:r>
          </a:p>
          <a:p>
            <a:pPr marL="914400" lvl="1" indent="-457200">
              <a:spcAft>
                <a:spcPts val="900"/>
              </a:spcAft>
              <a:buFont typeface="Arial" panose="020B0604020202020204" pitchFamily="34" charset="0"/>
              <a:buChar char="•"/>
            </a:pPr>
            <a:r>
              <a:rPr lang="en-IE" dirty="0">
                <a:solidFill>
                  <a:schemeClr val="tx1"/>
                </a:solidFill>
              </a:rPr>
              <a:t>Leadership plays a more significant role at “Professor in” level in comparison to SL/AP.</a:t>
            </a:r>
          </a:p>
          <a:p>
            <a:pPr marL="914400" lvl="1" indent="-457200">
              <a:spcAft>
                <a:spcPts val="900"/>
              </a:spcAft>
              <a:buFont typeface="Arial" panose="020B0604020202020204" pitchFamily="34" charset="0"/>
              <a:buChar char="•"/>
            </a:pPr>
            <a:r>
              <a:rPr lang="en-IE" dirty="0">
                <a:solidFill>
                  <a:schemeClr val="tx1"/>
                </a:solidFill>
              </a:rPr>
              <a:t>The default adjective, as used in the guidelines, for criteria at this level, unless one of the others is explicitly used for an individual criterion, is Outstanding.</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dirty="0"/>
              <a:t>Recently introduced grades – 1 </a:t>
            </a:r>
            <a:br>
              <a:rPr lang="en-IE" dirty="0"/>
            </a:br>
            <a:endParaRPr lang="en-IE" dirty="0"/>
          </a:p>
        </p:txBody>
      </p:sp>
    </p:spTree>
    <p:extLst>
      <p:ext uri="{BB962C8B-B14F-4D97-AF65-F5344CB8AC3E}">
        <p14:creationId xmlns:p14="http://schemas.microsoft.com/office/powerpoint/2010/main" val="112744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spcAft>
                <a:spcPts val="900"/>
              </a:spcAft>
              <a:buFont typeface="Arial" panose="020B0604020202020204" pitchFamily="34" charset="0"/>
              <a:buChar char="•"/>
            </a:pPr>
            <a:r>
              <a:rPr lang="en-IE"/>
              <a:t>Established Professor:</a:t>
            </a:r>
          </a:p>
          <a:p>
            <a:pPr marL="914400" lvl="1" indent="-457200">
              <a:spcAft>
                <a:spcPts val="900"/>
              </a:spcAft>
              <a:buFont typeface="Arial" panose="020B0604020202020204" pitchFamily="34" charset="0"/>
              <a:buChar char="•"/>
            </a:pPr>
            <a:r>
              <a:rPr lang="en-IE"/>
              <a:t>The level of achievement expected for promotion to Established Professor is double that of SL/AP. </a:t>
            </a:r>
          </a:p>
          <a:p>
            <a:pPr marL="914400" lvl="1" indent="-457200">
              <a:spcAft>
                <a:spcPts val="900"/>
              </a:spcAft>
              <a:buFont typeface="Arial" panose="020B0604020202020204" pitchFamily="34" charset="0"/>
              <a:buChar char="•"/>
            </a:pPr>
            <a:r>
              <a:rPr lang="en-IE">
                <a:solidFill>
                  <a:schemeClr val="tx1"/>
                </a:solidFill>
              </a:rPr>
              <a:t>Significant emphasis on Leadership.</a:t>
            </a:r>
          </a:p>
          <a:p>
            <a:pPr marL="914400" lvl="1" indent="-457200">
              <a:spcAft>
                <a:spcPts val="900"/>
              </a:spcAft>
              <a:buFont typeface="Arial" panose="020B0604020202020204" pitchFamily="34" charset="0"/>
              <a:buChar char="•"/>
            </a:pPr>
            <a:r>
              <a:rPr lang="en-IE">
                <a:solidFill>
                  <a:schemeClr val="tx1"/>
                </a:solidFill>
              </a:rPr>
              <a:t>The default adjective, as used in the guidelines, for criteria at this level, unless one of the others is explicitly used for an individual criterion, is Exceptional.</a:t>
            </a:r>
          </a:p>
          <a:p>
            <a:pPr marL="914400" lvl="1" indent="-457200">
              <a:spcAft>
                <a:spcPts val="900"/>
              </a:spcAft>
              <a:buFont typeface="Arial" panose="020B0604020202020204" pitchFamily="34" charset="0"/>
              <a:buChar char="•"/>
            </a:pPr>
            <a:r>
              <a:rPr lang="en-IE">
                <a:solidFill>
                  <a:schemeClr val="tx1"/>
                </a:solidFill>
              </a:rPr>
              <a:t>Existing Personal Professors, like all other grades, must go through the application procedure in order to be promoted to Established Professor.</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Recently introduced grades – 2 </a:t>
            </a:r>
            <a:br>
              <a:rPr lang="en-IE"/>
            </a:br>
            <a:endParaRPr lang="en-IE"/>
          </a:p>
        </p:txBody>
      </p:sp>
    </p:spTree>
    <p:extLst>
      <p:ext uri="{BB962C8B-B14F-4D97-AF65-F5344CB8AC3E}">
        <p14:creationId xmlns:p14="http://schemas.microsoft.com/office/powerpoint/2010/main" val="157167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spcAft>
                <a:spcPts val="900"/>
              </a:spcAft>
              <a:buFont typeface="Arial" panose="020B0604020202020204" pitchFamily="34" charset="0"/>
              <a:buChar char="•"/>
            </a:pPr>
            <a:r>
              <a:rPr lang="de-DE"/>
              <a:t>It will be possible to fail to meet a single, non-core criterion in your application and still be promoted if, in the assessment of the Committee, there are enough compensating achievements in the rest of the application.</a:t>
            </a:r>
          </a:p>
          <a:p>
            <a:pPr marL="457200" indent="-457200">
              <a:spcAft>
                <a:spcPts val="900"/>
              </a:spcAft>
              <a:buFont typeface="Arial" panose="020B0604020202020204" pitchFamily="34" charset="0"/>
              <a:buChar char="•"/>
            </a:pPr>
            <a:r>
              <a:rPr lang="en-IE"/>
              <a:t>Following a considered discussion, the Committee agreed on wording that they would use as a principle in determining in a safe and consistent manner if an applicant established a prima facie case ‘in-the-round’:</a:t>
            </a:r>
          </a:p>
          <a:p>
            <a:pPr marL="914400" lvl="1" indent="-457200">
              <a:spcAft>
                <a:spcPts val="900"/>
              </a:spcAft>
              <a:buFont typeface="Arial" panose="020B0604020202020204" pitchFamily="34" charset="0"/>
              <a:buChar char="•"/>
            </a:pPr>
            <a:r>
              <a:rPr lang="en-IE" i="1"/>
              <a:t>“A case where the candidate’s achievements in a </a:t>
            </a:r>
            <a:r>
              <a:rPr lang="en-IE" b="1" i="1" u="sng"/>
              <a:t>majority</a:t>
            </a:r>
            <a:r>
              <a:rPr lang="en-IE" i="1"/>
              <a:t> of other criteria are, in the academic judgement of </a:t>
            </a:r>
            <a:r>
              <a:rPr lang="en-IE" i="1">
                <a:solidFill>
                  <a:schemeClr val="tx1"/>
                </a:solidFill>
              </a:rPr>
              <a:t>Committee, significantly </a:t>
            </a:r>
            <a:r>
              <a:rPr lang="en-IE" i="1"/>
              <a:t>above the required level.”</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Meeting the Criteria</a:t>
            </a:r>
            <a:br>
              <a:rPr lang="en-IE"/>
            </a:br>
            <a:endParaRPr lang="en-IE"/>
          </a:p>
        </p:txBody>
      </p:sp>
    </p:spTree>
    <p:extLst>
      <p:ext uri="{BB962C8B-B14F-4D97-AF65-F5344CB8AC3E}">
        <p14:creationId xmlns:p14="http://schemas.microsoft.com/office/powerpoint/2010/main" val="166868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6EC6-78A2-CD4A-7456-B4308FE64532}"/>
              </a:ext>
            </a:extLst>
          </p:cNvPr>
          <p:cNvSpPr>
            <a:spLocks noGrp="1"/>
          </p:cNvSpPr>
          <p:nvPr>
            <p:ph type="title"/>
          </p:nvPr>
        </p:nvSpPr>
        <p:spPr>
          <a:xfrm>
            <a:off x="855606" y="3358659"/>
            <a:ext cx="15029092" cy="3769995"/>
          </a:xfrm>
        </p:spPr>
        <p:txBody>
          <a:bodyPr/>
          <a:lstStyle/>
          <a:p>
            <a:r>
              <a:rPr lang="en-IE"/>
              <a:t>Contents:</a:t>
            </a:r>
            <a:br>
              <a:rPr lang="en-IE"/>
            </a:br>
            <a:r>
              <a:rPr lang="en-IE" sz="6600"/>
              <a:t>1) Overview of Scheme</a:t>
            </a:r>
            <a:br>
              <a:rPr lang="en-IE" sz="6600"/>
            </a:br>
            <a:r>
              <a:rPr lang="en-IE" sz="6600"/>
              <a:t>2) Criteria</a:t>
            </a:r>
            <a:br>
              <a:rPr lang="en-IE" sz="6600"/>
            </a:br>
            <a:r>
              <a:rPr lang="en-IE" sz="6600"/>
              <a:t>3) Final Comments</a:t>
            </a:r>
            <a:br>
              <a:rPr lang="en-IE" sz="6600"/>
            </a:br>
            <a:endParaRPr lang="en-IE" sz="6600"/>
          </a:p>
        </p:txBody>
      </p:sp>
    </p:spTree>
    <p:extLst>
      <p:ext uri="{BB962C8B-B14F-4D97-AF65-F5344CB8AC3E}">
        <p14:creationId xmlns:p14="http://schemas.microsoft.com/office/powerpoint/2010/main" val="3562953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de-DE"/>
              <a:t>In the event that a prima facie case is not agreed in such circumstances, the two-year rule is reduced to one year. (The other exception to the two-year rule is a retention application.)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Reapplication Rules</a:t>
            </a:r>
            <a:br>
              <a:rPr lang="en-IE"/>
            </a:br>
            <a:endParaRPr lang="en-IE"/>
          </a:p>
        </p:txBody>
      </p:sp>
      <p:graphicFrame>
        <p:nvGraphicFramePr>
          <p:cNvPr id="4" name="Content Placeholder 1">
            <a:extLst>
              <a:ext uri="{FF2B5EF4-FFF2-40B4-BE49-F238E27FC236}">
                <a16:creationId xmlns:a16="http://schemas.microsoft.com/office/drawing/2014/main" id="{D10579BC-AD8D-3C38-CCA6-9B287B976051}"/>
              </a:ext>
            </a:extLst>
          </p:cNvPr>
          <p:cNvGraphicFramePr>
            <a:graphicFrameLocks/>
          </p:cNvGraphicFramePr>
          <p:nvPr>
            <p:extLst>
              <p:ext uri="{D42A27DB-BD31-4B8C-83A1-F6EECF244321}">
                <p14:modId xmlns:p14="http://schemas.microsoft.com/office/powerpoint/2010/main" val="2528439363"/>
              </p:ext>
            </p:extLst>
          </p:nvPr>
        </p:nvGraphicFramePr>
        <p:xfrm>
          <a:off x="1555106" y="4214515"/>
          <a:ext cx="16345816" cy="3816425"/>
        </p:xfrm>
        <a:graphic>
          <a:graphicData uri="http://schemas.openxmlformats.org/drawingml/2006/table">
            <a:tbl>
              <a:tblPr firstRow="1" bandRow="1">
                <a:tableStyleId>{5C22544A-7EE6-4342-B048-85BDC9FD1C3A}</a:tableStyleId>
              </a:tblPr>
              <a:tblGrid>
                <a:gridCol w="9023563">
                  <a:extLst>
                    <a:ext uri="{9D8B030D-6E8A-4147-A177-3AD203B41FA5}">
                      <a16:colId xmlns:a16="http://schemas.microsoft.com/office/drawing/2014/main" val="200442645"/>
                    </a:ext>
                  </a:extLst>
                </a:gridCol>
                <a:gridCol w="7322253">
                  <a:extLst>
                    <a:ext uri="{9D8B030D-6E8A-4147-A177-3AD203B41FA5}">
                      <a16:colId xmlns:a16="http://schemas.microsoft.com/office/drawing/2014/main" val="20866954"/>
                    </a:ext>
                  </a:extLst>
                </a:gridCol>
              </a:tblGrid>
              <a:tr h="763285">
                <a:tc>
                  <a:txBody>
                    <a:bodyPr/>
                    <a:lstStyle/>
                    <a:p>
                      <a:r>
                        <a:rPr lang="en-IE" sz="2800"/>
                        <a:t>Promotion outcome</a:t>
                      </a:r>
                    </a:p>
                  </a:txBody>
                  <a:tcPr/>
                </a:tc>
                <a:tc>
                  <a:txBody>
                    <a:bodyPr/>
                    <a:lstStyle/>
                    <a:p>
                      <a:r>
                        <a:rPr lang="en-IE" sz="2800"/>
                        <a:t>Time limit to reapplying</a:t>
                      </a:r>
                    </a:p>
                  </a:txBody>
                  <a:tcPr/>
                </a:tc>
                <a:extLst>
                  <a:ext uri="{0D108BD9-81ED-4DB2-BD59-A6C34878D82A}">
                    <a16:rowId xmlns:a16="http://schemas.microsoft.com/office/drawing/2014/main" val="1159758070"/>
                  </a:ext>
                </a:extLst>
              </a:tr>
              <a:tr h="763285">
                <a:tc>
                  <a:txBody>
                    <a:bodyPr/>
                    <a:lstStyle/>
                    <a:p>
                      <a:r>
                        <a:rPr lang="en-IE" sz="2800"/>
                        <a:t>Successful</a:t>
                      </a:r>
                    </a:p>
                  </a:txBody>
                  <a:tcPr/>
                </a:tc>
                <a:tc>
                  <a:txBody>
                    <a:bodyPr/>
                    <a:lstStyle/>
                    <a:p>
                      <a:r>
                        <a:rPr lang="en-IE" sz="2800"/>
                        <a:t>Can apply again immediately</a:t>
                      </a:r>
                    </a:p>
                  </a:txBody>
                  <a:tcPr/>
                </a:tc>
                <a:extLst>
                  <a:ext uri="{0D108BD9-81ED-4DB2-BD59-A6C34878D82A}">
                    <a16:rowId xmlns:a16="http://schemas.microsoft.com/office/drawing/2014/main" val="503042774"/>
                  </a:ext>
                </a:extLst>
              </a:tr>
              <a:tr h="763285">
                <a:tc>
                  <a:txBody>
                    <a:bodyPr/>
                    <a:lstStyle/>
                    <a:p>
                      <a:r>
                        <a:rPr lang="en-IE" sz="2800"/>
                        <a:t>Fail on a single non-core criterion but not promoted</a:t>
                      </a:r>
                    </a:p>
                  </a:txBody>
                  <a:tcPr/>
                </a:tc>
                <a:tc>
                  <a:txBody>
                    <a:bodyPr/>
                    <a:lstStyle/>
                    <a:p>
                      <a:r>
                        <a:rPr lang="en-IE" sz="2800"/>
                        <a:t>Cannot apply again for any level for 1 year</a:t>
                      </a:r>
                    </a:p>
                  </a:txBody>
                  <a:tcPr/>
                </a:tc>
                <a:extLst>
                  <a:ext uri="{0D108BD9-81ED-4DB2-BD59-A6C34878D82A}">
                    <a16:rowId xmlns:a16="http://schemas.microsoft.com/office/drawing/2014/main" val="1814517755"/>
                  </a:ext>
                </a:extLst>
              </a:tr>
              <a:tr h="763285">
                <a:tc>
                  <a:txBody>
                    <a:bodyPr/>
                    <a:lstStyle/>
                    <a:p>
                      <a:r>
                        <a:rPr lang="en-IE" sz="2800"/>
                        <a:t>Fail on any core criterion</a:t>
                      </a:r>
                    </a:p>
                  </a:txBody>
                  <a:tcPr/>
                </a:tc>
                <a:tc>
                  <a:txBody>
                    <a:bodyPr/>
                    <a:lstStyle/>
                    <a:p>
                      <a:r>
                        <a:rPr lang="en-IE" sz="2800"/>
                        <a:t>Cannot apply again for any level for 2 years</a:t>
                      </a:r>
                    </a:p>
                  </a:txBody>
                  <a:tcPr/>
                </a:tc>
                <a:extLst>
                  <a:ext uri="{0D108BD9-81ED-4DB2-BD59-A6C34878D82A}">
                    <a16:rowId xmlns:a16="http://schemas.microsoft.com/office/drawing/2014/main" val="768597686"/>
                  </a:ext>
                </a:extLst>
              </a:tr>
              <a:tr h="763285">
                <a:tc>
                  <a:txBody>
                    <a:bodyPr/>
                    <a:lstStyle/>
                    <a:p>
                      <a:r>
                        <a:rPr lang="en-IE" sz="2800"/>
                        <a:t>Fail on more than one non-core criterion</a:t>
                      </a:r>
                    </a:p>
                  </a:txBody>
                  <a:tcPr/>
                </a:tc>
                <a:tc>
                  <a:txBody>
                    <a:bodyPr/>
                    <a:lstStyle/>
                    <a:p>
                      <a:r>
                        <a:rPr lang="en-IE" sz="2800"/>
                        <a:t>Cannot apply again for any level for 2 years</a:t>
                      </a:r>
                    </a:p>
                  </a:txBody>
                  <a:tcPr/>
                </a:tc>
                <a:extLst>
                  <a:ext uri="{0D108BD9-81ED-4DB2-BD59-A6C34878D82A}">
                    <a16:rowId xmlns:a16="http://schemas.microsoft.com/office/drawing/2014/main" val="41842230"/>
                  </a:ext>
                </a:extLst>
              </a:tr>
            </a:tbl>
          </a:graphicData>
        </a:graphic>
      </p:graphicFrame>
    </p:spTree>
    <p:extLst>
      <p:ext uri="{BB962C8B-B14F-4D97-AF65-F5344CB8AC3E}">
        <p14:creationId xmlns:p14="http://schemas.microsoft.com/office/powerpoint/2010/main" val="2498513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7575545"/>
          </a:xfrm>
        </p:spPr>
        <p:txBody>
          <a:bodyPr/>
          <a:lstStyle/>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An up-to-date, accurate IRIS Profile (publications preferably by category and in reverse chronological order within each category).</a:t>
            </a:r>
            <a:endParaRPr lang="en-IE" dirty="0">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Student feedback of up to 2 pages.</a:t>
            </a:r>
            <a:endParaRPr lang="en-IE" dirty="0">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Teaching portfolio of up to 23 pages; any information beyond 23 pages in the teaching portfolio will not be considered.</a:t>
            </a:r>
            <a:endParaRPr lang="en-IE" dirty="0">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3 strongest/most important publications (a commentary of 300 words maximum per publication required, indicating the originality, significance and </a:t>
            </a:r>
            <a:r>
              <a:rPr lang="en-US" dirty="0" err="1">
                <a:effectLst/>
                <a:latin typeface="Inter" panose="020B0604020202020204" charset="0"/>
                <a:ea typeface="Inter" panose="020B0604020202020204" charset="0"/>
              </a:rPr>
              <a:t>rigour</a:t>
            </a:r>
            <a:r>
              <a:rPr lang="en-US" dirty="0">
                <a:effectLst/>
                <a:latin typeface="Inter" panose="020B0604020202020204" charset="0"/>
                <a:ea typeface="Inter" panose="020B0604020202020204" charset="0"/>
              </a:rPr>
              <a:t> of the publication and, in the case of multi-authored publications, the role of the applicant).</a:t>
            </a:r>
            <a:endParaRPr lang="en-IE" dirty="0">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List of next up to 20 strongest/most important publications (no commentary required other than to outline the role of the candidate for multi-authored papers).</a:t>
            </a:r>
            <a:endParaRPr lang="en-IE" dirty="0">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External assessor nomination form.</a:t>
            </a:r>
          </a:p>
          <a:p>
            <a:pPr marL="457200" indent="-457200">
              <a:spcAft>
                <a:spcPts val="900"/>
              </a:spcAft>
              <a:buFont typeface="Arial" panose="020B0604020202020204" pitchFamily="34" charset="0"/>
              <a:buChar char="•"/>
            </a:pPr>
            <a:r>
              <a:rPr lang="en-US" dirty="0">
                <a:solidFill>
                  <a:schemeClr val="tx1"/>
                </a:solidFill>
                <a:latin typeface="Inter" panose="020B0604020202020204" charset="0"/>
                <a:ea typeface="Inter" panose="020B0604020202020204" charset="0"/>
              </a:rPr>
              <a:t>3 Reference reports (one internal and two external).</a:t>
            </a:r>
          </a:p>
          <a:p>
            <a:pPr marL="457200" indent="-457200">
              <a:spcAft>
                <a:spcPts val="900"/>
              </a:spcAft>
              <a:buFont typeface="Arial" panose="020B0604020202020204" pitchFamily="34" charset="0"/>
              <a:buChar char="•"/>
            </a:pPr>
            <a:endParaRPr lang="en-US" dirty="0">
              <a:solidFill>
                <a:schemeClr val="tx1"/>
              </a:solidFill>
              <a:effectLst/>
              <a:latin typeface="Inter" panose="020B0604020202020204" charset="0"/>
              <a:ea typeface="Inter" panose="020B0604020202020204" charset="0"/>
            </a:endParaRPr>
          </a:p>
          <a:p>
            <a:pPr>
              <a:spcAft>
                <a:spcPts val="900"/>
              </a:spcAft>
            </a:pPr>
            <a:r>
              <a:rPr lang="en-US" dirty="0">
                <a:solidFill>
                  <a:schemeClr val="tx1"/>
                </a:solidFill>
                <a:latin typeface="Inter" panose="020B0604020202020204" charset="0"/>
                <a:ea typeface="Inter" panose="020B0604020202020204" charset="0"/>
              </a:rPr>
              <a:t>Please refer to the Checklist document to ensure you have all documents submitted with your application.</a:t>
            </a:r>
            <a:endParaRPr lang="en-IE" dirty="0">
              <a:solidFill>
                <a:schemeClr val="tx1"/>
              </a:solidFill>
              <a:effectLst/>
              <a:latin typeface="Inter" panose="020B0604020202020204" charset="0"/>
              <a:ea typeface="Inter" panose="020B0604020202020204" charset="0"/>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Support Materials</a:t>
            </a:r>
            <a:br>
              <a:rPr lang="en-IE"/>
            </a:br>
            <a:endParaRPr lang="en-IE"/>
          </a:p>
        </p:txBody>
      </p:sp>
    </p:spTree>
    <p:extLst>
      <p:ext uri="{BB962C8B-B14F-4D97-AF65-F5344CB8AC3E}">
        <p14:creationId xmlns:p14="http://schemas.microsoft.com/office/powerpoint/2010/main" val="1697102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en-IE" dirty="0">
                <a:effectLst/>
                <a:latin typeface="Inter" panose="020B0604020202020204" charset="0"/>
                <a:ea typeface="Inter" panose="020B0604020202020204" charset="0"/>
              </a:rPr>
              <a:t>Performance for Growth Review</a:t>
            </a:r>
          </a:p>
          <a:p>
            <a:pPr marL="914400" lvl="1" indent="-457200">
              <a:buFont typeface="Arial" panose="020B0604020202020204" pitchFamily="34" charset="0"/>
              <a:buChar char="•"/>
            </a:pPr>
            <a:r>
              <a:rPr lang="en-IE" dirty="0">
                <a:effectLst/>
                <a:latin typeface="Inter" panose="020B0604020202020204" charset="0"/>
                <a:ea typeface="Inter" panose="020B0604020202020204" charset="0"/>
                <a:cs typeface="Times New Roman" panose="02020603050405020304" pitchFamily="18" charset="0"/>
              </a:rPr>
              <a:t>Confirmation that your review is up to date.</a:t>
            </a:r>
            <a:br>
              <a:rPr lang="en-IE" b="1" dirty="0">
                <a:effectLst/>
                <a:latin typeface="Inter" panose="020B0604020202020204" charset="0"/>
                <a:ea typeface="Inter" panose="020B0604020202020204" charset="0"/>
              </a:rPr>
            </a:br>
            <a:endParaRPr lang="en-IE" b="1" dirty="0">
              <a:effectLst/>
              <a:latin typeface="Inter" panose="020B0604020202020204" charset="0"/>
              <a:ea typeface="Inter" panose="020B0604020202020204" charset="0"/>
            </a:endParaRPr>
          </a:p>
          <a:p>
            <a:pPr marL="457200" indent="-457200">
              <a:buFont typeface="Arial" panose="020B0604020202020204" pitchFamily="34" charset="0"/>
              <a:buChar char="•"/>
            </a:pPr>
            <a:r>
              <a:rPr lang="en-IE" dirty="0">
                <a:effectLst/>
                <a:latin typeface="Inter" panose="020B0604020202020204" charset="0"/>
                <a:ea typeface="Inter" panose="020B0604020202020204" charset="0"/>
              </a:rPr>
              <a:t>Applies to those making a reapplication only – a tick box added to the application form  </a:t>
            </a:r>
          </a:p>
          <a:p>
            <a:pPr marL="914400" lvl="1" indent="-457200">
              <a:buFont typeface="Arial" panose="020B0604020202020204" pitchFamily="34" charset="0"/>
              <a:buChar char="•"/>
            </a:pP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t>In the event that the prima facie case is initially considered not to have been met, I authorise the Academic Promotions Committee to view the agreed score sheet from my most recent application (at the same level and track). The purpose of this is solely a “confidence check”, to establish and potentially reconsider a negative decision now on any criterion that was deemed to have been met in the earlier application (at the same level and track). </a:t>
            </a:r>
            <a:b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b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t>Please confirm whether you consent to this procedure by ticking the box below:</a:t>
            </a:r>
            <a:b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b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t>If you subsequently change your mind, please email </a:t>
            </a: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hlinkClick r:id="rId2"/>
              </a:rPr>
              <a:t>academicpromotions@universityofgalway.ie</a:t>
            </a: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t>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Additionally</a:t>
            </a:r>
            <a:br>
              <a:rPr lang="en-IE"/>
            </a:br>
            <a:endParaRPr lang="en-IE"/>
          </a:p>
        </p:txBody>
      </p:sp>
    </p:spTree>
    <p:extLst>
      <p:ext uri="{BB962C8B-B14F-4D97-AF65-F5344CB8AC3E}">
        <p14:creationId xmlns:p14="http://schemas.microsoft.com/office/powerpoint/2010/main" val="31566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F1A2-E839-DA63-C047-D009BBA45031}"/>
              </a:ext>
            </a:extLst>
          </p:cNvPr>
          <p:cNvSpPr>
            <a:spLocks noGrp="1"/>
          </p:cNvSpPr>
          <p:nvPr>
            <p:ph type="title"/>
          </p:nvPr>
        </p:nvSpPr>
        <p:spPr/>
        <p:txBody>
          <a:bodyPr/>
          <a:lstStyle/>
          <a:p>
            <a:r>
              <a:rPr lang="en-IE"/>
              <a:t>Criteria</a:t>
            </a:r>
          </a:p>
        </p:txBody>
      </p:sp>
    </p:spTree>
    <p:extLst>
      <p:ext uri="{BB962C8B-B14F-4D97-AF65-F5344CB8AC3E}">
        <p14:creationId xmlns:p14="http://schemas.microsoft.com/office/powerpoint/2010/main" val="1941777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Core Criteria:</a:t>
            </a:r>
          </a:p>
          <a:p>
            <a:pPr marL="914400" lvl="1" indent="-457200">
              <a:spcAft>
                <a:spcPts val="900"/>
              </a:spcAft>
              <a:buFont typeface="Arial" panose="020B0604020202020204" pitchFamily="34" charset="0"/>
              <a:buChar char="•"/>
            </a:pPr>
            <a:r>
              <a:rPr lang="en-IE"/>
              <a:t>Reflecting the contract of Lecturer Contract A, your research and scholarly activity is understood to refer to research and other forms of scholarship associated with research-informed teaching and with keeping up to date with developments in pedagogy and your discipline. This may include pedagogic research, research as traditionally conceived in the discipline, or a combination of the two. If you do include research of your own, you should elaborate on its significance. Where work is multi-authored you should in the narrative elaborate on the extent and significance of your own contribution (e.g. lead author, contributor).</a:t>
            </a:r>
            <a:endParaRPr lang="de-DE"/>
          </a:p>
          <a:p>
            <a:pPr marL="914400" lvl="1" indent="-457200">
              <a:spcAft>
                <a:spcPts val="900"/>
              </a:spcAft>
              <a:buFont typeface="Arial" panose="020B0604020202020204" pitchFamily="34" charset="0"/>
              <a:buChar char="•"/>
            </a:pPr>
            <a:r>
              <a:rPr lang="de-DE"/>
              <a:t>Substantial record of teaching, supervising and mentoring taught students.</a:t>
            </a:r>
          </a:p>
          <a:p>
            <a:pPr marL="914400" lvl="1" indent="-457200">
              <a:spcAft>
                <a:spcPts val="900"/>
              </a:spcAft>
              <a:buFont typeface="Arial" panose="020B0604020202020204" pitchFamily="34" charset="0"/>
              <a:buChar char="•"/>
            </a:pPr>
            <a:r>
              <a:rPr lang="de-DE"/>
              <a:t>Substantial contribution to organisational, leadership or management aspects (internally) and/or </a:t>
            </a:r>
            <a:r>
              <a:rPr lang="en-IE"/>
              <a:t>intellectual, cultural, social or economic life (externally) at regional, national or international level, including external engagement activities for and on behalf of the University that are beyond the confines of academic engagement.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Core Criteria (SL/AP – Contract Type A)</a:t>
            </a:r>
            <a:br>
              <a:rPr lang="en-IE"/>
            </a:br>
            <a:endParaRPr lang="en-IE"/>
          </a:p>
        </p:txBody>
      </p:sp>
    </p:spTree>
    <p:extLst>
      <p:ext uri="{BB962C8B-B14F-4D97-AF65-F5344CB8AC3E}">
        <p14:creationId xmlns:p14="http://schemas.microsoft.com/office/powerpoint/2010/main" val="4279316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Core Criteria:</a:t>
            </a:r>
          </a:p>
          <a:p>
            <a:pPr marL="914400" lvl="1" indent="-457200">
              <a:spcAft>
                <a:spcPts val="900"/>
              </a:spcAft>
              <a:buFont typeface="Arial" panose="020B0604020202020204" pitchFamily="34" charset="0"/>
              <a:buChar char="•"/>
            </a:pPr>
            <a:r>
              <a:rPr lang="de-DE"/>
              <a:t>Substantial record of research/scholarship. You should list your own research outputs, appropriate to discipline and/or interdisciplinary, and elaborate on its significance. Where work is multi-authored you should in the narrative elaborate on the extent and significance of your own contribution (e.g. lead author, contributor).</a:t>
            </a:r>
          </a:p>
          <a:p>
            <a:pPr marL="914400" lvl="1" indent="-457200">
              <a:spcAft>
                <a:spcPts val="900"/>
              </a:spcAft>
              <a:buFont typeface="Arial" panose="020B0604020202020204" pitchFamily="34" charset="0"/>
              <a:buChar char="•"/>
            </a:pPr>
            <a:r>
              <a:rPr lang="de-DE"/>
              <a:t>Substantial record of teaching, supervising and mentoring taught students.</a:t>
            </a:r>
          </a:p>
          <a:p>
            <a:pPr marL="914400" lvl="1" indent="-457200">
              <a:spcAft>
                <a:spcPts val="900"/>
              </a:spcAft>
              <a:buFont typeface="Arial" panose="020B0604020202020204" pitchFamily="34" charset="0"/>
              <a:buChar char="•"/>
            </a:pPr>
            <a:r>
              <a:rPr lang="de-DE"/>
              <a:t>Substantial contribution to organisational, leadership or management aspects (internally) and/or </a:t>
            </a:r>
            <a:r>
              <a:rPr lang="en-IE"/>
              <a:t>intellectual, cultural, social or economic life (externally) at regional, national or international level, including external engagement activities for and on behalf of the University that are beyond the confines of academic engagement.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Core Criteria (SL/AP – Contract Type B)</a:t>
            </a:r>
            <a:br>
              <a:rPr lang="en-IE"/>
            </a:br>
            <a:endParaRPr lang="en-IE"/>
          </a:p>
        </p:txBody>
      </p:sp>
    </p:spTree>
    <p:extLst>
      <p:ext uri="{BB962C8B-B14F-4D97-AF65-F5344CB8AC3E}">
        <p14:creationId xmlns:p14="http://schemas.microsoft.com/office/powerpoint/2010/main" val="3069580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Additional Criteria – any 5 from 10:</a:t>
            </a:r>
            <a:endParaRPr lang="de-DE"/>
          </a:p>
          <a:p>
            <a:pPr marL="971550" lvl="1" indent="-514350">
              <a:spcAft>
                <a:spcPts val="900"/>
              </a:spcAft>
              <a:buFont typeface="+mj-lt"/>
              <a:buAutoNum type="romanLcPeriod"/>
            </a:pPr>
            <a:r>
              <a:rPr lang="de-DE"/>
              <a:t>External research leadership</a:t>
            </a:r>
            <a:r>
              <a:rPr lang="de-DE" b="1"/>
              <a:t> </a:t>
            </a:r>
            <a:r>
              <a:rPr lang="de-DE" i="1"/>
              <a:t>(</a:t>
            </a:r>
            <a:r>
              <a:rPr lang="en-IE" i="1"/>
              <a:t>The extent to which any committee membership or reviewing role included here constitutes leadership must be clearly demonstrated.)</a:t>
            </a:r>
            <a:endParaRPr lang="de-DE" i="1"/>
          </a:p>
          <a:p>
            <a:pPr marL="971550" lvl="1" indent="-514350">
              <a:spcAft>
                <a:spcPts val="900"/>
              </a:spcAft>
              <a:buFont typeface="+mj-lt"/>
              <a:buAutoNum type="romanLcPeriod"/>
            </a:pPr>
            <a:r>
              <a:rPr lang="en-IE"/>
              <a:t>Successful supervision to </a:t>
            </a:r>
            <a:r>
              <a:rPr lang="en-IE" b="1"/>
              <a:t>completion</a:t>
            </a:r>
            <a:r>
              <a:rPr lang="en-IE"/>
              <a:t> of doctoral students or supervision of postdoctoral researchers or a combination of the two (plural) </a:t>
            </a:r>
          </a:p>
          <a:p>
            <a:pPr marL="971550" lvl="1" indent="-514350">
              <a:spcAft>
                <a:spcPts val="900"/>
              </a:spcAft>
              <a:buFont typeface="+mj-lt"/>
              <a:buAutoNum type="romanLcPeriod"/>
            </a:pPr>
            <a:r>
              <a:rPr lang="de-DE"/>
              <a:t>Research funding</a:t>
            </a:r>
          </a:p>
          <a:p>
            <a:pPr marL="971550" lvl="1" indent="-514350">
              <a:spcAft>
                <a:spcPts val="900"/>
              </a:spcAft>
              <a:buFont typeface="+mj-lt"/>
              <a:buAutoNum type="romanLcPeriod"/>
            </a:pPr>
            <a:r>
              <a:rPr lang="de-DE"/>
              <a:t>Impact of research </a:t>
            </a:r>
            <a:r>
              <a:rPr lang="de-DE" b="1"/>
              <a:t>beyond </a:t>
            </a:r>
            <a:r>
              <a:rPr lang="de-DE"/>
              <a:t>academia</a:t>
            </a:r>
          </a:p>
          <a:p>
            <a:pPr marL="971550" lvl="1" indent="-514350">
              <a:spcAft>
                <a:spcPts val="900"/>
              </a:spcAft>
              <a:buFont typeface="+mj-lt"/>
              <a:buAutoNum type="romanLcPeriod"/>
            </a:pPr>
            <a:r>
              <a:rPr lang="de-DE"/>
              <a:t>National/International research standing in the discipline</a:t>
            </a:r>
          </a:p>
          <a:p>
            <a:pPr marL="971550" lvl="1" indent="-514350">
              <a:spcAft>
                <a:spcPts val="900"/>
              </a:spcAft>
              <a:buFont typeface="+mj-lt"/>
              <a:buAutoNum type="romanLcPeriod" startAt="6"/>
            </a:pPr>
            <a:r>
              <a:rPr lang="de-DE"/>
              <a:t>Maintaining theoretical</a:t>
            </a:r>
            <a:r>
              <a:rPr lang="de-DE" b="1"/>
              <a:t> </a:t>
            </a:r>
            <a:r>
              <a:rPr lang="de-DE"/>
              <a:t>currency in teaching, i.e. Showing that your teaching is informed by up-to-date theories in teaching</a:t>
            </a:r>
          </a:p>
          <a:p>
            <a:pPr marL="971550" lvl="1" indent="-514350">
              <a:spcAft>
                <a:spcPts val="900"/>
              </a:spcAft>
              <a:buFont typeface="+mj-lt"/>
              <a:buAutoNum type="romanLcPeriod" startAt="6"/>
            </a:pPr>
            <a:r>
              <a:rPr lang="de-DE"/>
              <a:t>Innovation in teaching, i.e. using innovative methodologies in your teaching (this is not simply the introduction of new courses)</a:t>
            </a:r>
          </a:p>
          <a:p>
            <a:pPr marL="971550" lvl="1" indent="-514350">
              <a:spcAft>
                <a:spcPts val="900"/>
              </a:spcAft>
              <a:buFont typeface="+mj-lt"/>
              <a:buAutoNum type="romanLcPeriod" startAt="6"/>
            </a:pPr>
            <a:r>
              <a:rPr lang="de-DE"/>
              <a:t>National standing in teaching and learning</a:t>
            </a:r>
          </a:p>
          <a:p>
            <a:pPr marL="971550" lvl="1" indent="-514350">
              <a:spcAft>
                <a:spcPts val="900"/>
              </a:spcAft>
              <a:buFont typeface="+mj-lt"/>
              <a:buAutoNum type="romanLcPeriod" startAt="6"/>
            </a:pPr>
            <a:r>
              <a:rPr lang="en-IE"/>
              <a:t>Impact in teaching and learning</a:t>
            </a:r>
            <a:endParaRPr lang="de-DE"/>
          </a:p>
          <a:p>
            <a:pPr marL="971550" lvl="1" indent="-514350">
              <a:spcAft>
                <a:spcPts val="900"/>
              </a:spcAft>
              <a:buFont typeface="+mj-lt"/>
              <a:buAutoNum type="romanLcPeriod" startAt="6"/>
            </a:pPr>
            <a:r>
              <a:rPr lang="de-DE"/>
              <a:t>Pedagogic funding</a:t>
            </a: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4800"/>
              <a:t>Additional Criteria (SL/AP – Both contract types)</a:t>
            </a:r>
            <a:endParaRPr lang="en-IE" sz="4800"/>
          </a:p>
        </p:txBody>
      </p:sp>
    </p:spTree>
    <p:extLst>
      <p:ext uri="{BB962C8B-B14F-4D97-AF65-F5344CB8AC3E}">
        <p14:creationId xmlns:p14="http://schemas.microsoft.com/office/powerpoint/2010/main" val="400105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A sustained, outstanding record of research outputs recognised for originality, significance and rigour.</a:t>
            </a:r>
          </a:p>
          <a:p>
            <a:pPr marL="971550" lvl="1" indent="-514350">
              <a:spcAft>
                <a:spcPts val="900"/>
              </a:spcAft>
              <a:buFont typeface="+mj-lt"/>
              <a:buAutoNum type="romanLcPeriod"/>
            </a:pPr>
            <a:r>
              <a:rPr lang="en-IE"/>
              <a:t>Outstanding, sustained external research leadership, service on national/international bodies, etc. Outline clearly the nature of the leadership.</a:t>
            </a:r>
          </a:p>
          <a:p>
            <a:pPr marL="971550" lvl="1" indent="-514350">
              <a:spcAft>
                <a:spcPts val="900"/>
              </a:spcAft>
              <a:buFont typeface="+mj-lt"/>
              <a:buAutoNum type="romanLcPeriod"/>
            </a:pPr>
            <a:r>
              <a:rPr lang="en-IE"/>
              <a:t>Outstanding and sustained supervision to completion of doctoral students or successful supervision of postdoctoral researchers or a combination of the two. </a:t>
            </a:r>
          </a:p>
          <a:p>
            <a:pPr marL="971550" lvl="1" indent="-514350">
              <a:spcAft>
                <a:spcPts val="900"/>
              </a:spcAft>
              <a:buFont typeface="+mj-lt"/>
              <a:buAutoNum type="romanLcPeriod"/>
            </a:pPr>
            <a:r>
              <a:rPr lang="en-IE"/>
              <a:t>An outstanding and consistent track record of securing research funding as principal applicant. Pedagogic research funding should also be included here.</a:t>
            </a:r>
          </a:p>
          <a:p>
            <a:pPr marL="971550" lvl="1" indent="-514350">
              <a:spcAft>
                <a:spcPts val="900"/>
              </a:spcAft>
              <a:buFont typeface="+mj-lt"/>
              <a:buAutoNum type="romanLcPeriod"/>
            </a:pPr>
            <a:r>
              <a:rPr lang="en-IE"/>
              <a:t>Evidence of outstanding impact of research beyond academia. </a:t>
            </a:r>
          </a:p>
          <a:p>
            <a:pPr marL="971550" lvl="1" indent="-514350">
              <a:spcAft>
                <a:spcPts val="900"/>
              </a:spcAft>
              <a:buFont typeface="+mj-lt"/>
              <a:buAutoNum type="romanLcPeriod"/>
            </a:pPr>
            <a:r>
              <a:rPr lang="en-IE"/>
              <a:t>Internationally excellent standing in the discipline.</a:t>
            </a:r>
          </a:p>
          <a:p>
            <a:pPr marL="971550" lvl="1" indent="-514350">
              <a:spcAft>
                <a:spcPts val="900"/>
              </a:spcAft>
              <a:buFont typeface="+mj-lt"/>
              <a:buAutoNum type="romanLcPeriod"/>
            </a:pPr>
            <a:r>
              <a:rPr lang="en-IE"/>
              <a:t>(Core) Substantial contribution to teaching, supervision and mentoring of students at most or all levels in the School.</a:t>
            </a:r>
          </a:p>
          <a:p>
            <a:pPr marL="971550" lvl="1" indent="-514350">
              <a:spcAft>
                <a:spcPts val="900"/>
              </a:spcAft>
              <a:buFont typeface="+mj-lt"/>
              <a:buAutoNum type="romanLcPeriod" startAt="6"/>
            </a:pP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Research/Scholarship )</a:t>
            </a:r>
            <a:endParaRPr lang="en-IE"/>
          </a:p>
        </p:txBody>
      </p:sp>
    </p:spTree>
    <p:extLst>
      <p:ext uri="{BB962C8B-B14F-4D97-AF65-F5344CB8AC3E}">
        <p14:creationId xmlns:p14="http://schemas.microsoft.com/office/powerpoint/2010/main" val="420603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Outstanding contribution to teaching, supervision and mentoring of students at most or all levels in the School.</a:t>
            </a:r>
          </a:p>
          <a:p>
            <a:pPr marL="971550" lvl="1" indent="-514350">
              <a:spcAft>
                <a:spcPts val="900"/>
              </a:spcAft>
              <a:buFont typeface="+mj-lt"/>
              <a:buAutoNum type="romanLcPeriod"/>
            </a:pPr>
            <a:r>
              <a:rPr lang="en-IE"/>
              <a:t>An outstanding record of maintaining theoretical currency in teaching.</a:t>
            </a:r>
          </a:p>
          <a:p>
            <a:pPr marL="971550" lvl="1" indent="-514350">
              <a:spcAft>
                <a:spcPts val="900"/>
              </a:spcAft>
              <a:buFont typeface="+mj-lt"/>
              <a:buAutoNum type="romanLcPeriod"/>
            </a:pPr>
            <a:r>
              <a:rPr lang="en-IE"/>
              <a:t>Regular and substantial incorporation of high-quality innovation into teaching which has been evaluated and found to be successful.</a:t>
            </a:r>
          </a:p>
          <a:p>
            <a:pPr marL="971550" lvl="1" indent="-514350">
              <a:spcAft>
                <a:spcPts val="900"/>
              </a:spcAft>
              <a:buFont typeface="+mj-lt"/>
              <a:buAutoNum type="romanLcPeriod"/>
            </a:pPr>
            <a:r>
              <a:rPr lang="en-IE"/>
              <a:t>National/International standing in the area of teaching and learning.</a:t>
            </a:r>
          </a:p>
          <a:p>
            <a:pPr marL="971550" lvl="1" indent="-514350">
              <a:spcAft>
                <a:spcPts val="900"/>
              </a:spcAft>
              <a:buFont typeface="+mj-lt"/>
              <a:buAutoNum type="romanLcPeriod"/>
            </a:pPr>
            <a:r>
              <a:rPr lang="en-IE"/>
              <a:t>Sustained and ongoing dissemination and uptake by others of curriculum developments and innovation.</a:t>
            </a:r>
          </a:p>
          <a:p>
            <a:pPr marL="971550" lvl="1" indent="-514350">
              <a:spcAft>
                <a:spcPts val="900"/>
              </a:spcAft>
              <a:buFont typeface="+mj-lt"/>
              <a:buAutoNum type="romanLcPeriod"/>
            </a:pPr>
            <a:r>
              <a:rPr lang="en-IE"/>
              <a:t>Outstanding record as principal applicant of securing external funding for innovation and development of teaching and learning.</a:t>
            </a:r>
          </a:p>
          <a:p>
            <a:pPr marL="971550" lvl="1" indent="-514350">
              <a:spcAft>
                <a:spcPts val="900"/>
              </a:spcAft>
              <a:buFont typeface="+mj-lt"/>
              <a:buAutoNum type="romanLcPeriod"/>
            </a:pPr>
            <a:r>
              <a:rPr lang="en-IE"/>
              <a:t>(Core) A substantial record of research outputs recognised for originality, significance and rigour, leading to national or international standing and recognition.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Teaching &amp; Learning)</a:t>
            </a:r>
            <a:endParaRPr lang="en-IE"/>
          </a:p>
        </p:txBody>
      </p:sp>
    </p:spTree>
    <p:extLst>
      <p:ext uri="{BB962C8B-B14F-4D97-AF65-F5344CB8AC3E}">
        <p14:creationId xmlns:p14="http://schemas.microsoft.com/office/powerpoint/2010/main" val="1992113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Outstanding leadership at University level. Significant evidence of the transformative nature of the leadership.</a:t>
            </a:r>
          </a:p>
          <a:p>
            <a:pPr marL="971550" lvl="1" indent="-514350">
              <a:spcAft>
                <a:spcPts val="900"/>
              </a:spcAft>
              <a:buFont typeface="+mj-lt"/>
              <a:buAutoNum type="romanLcPeriod"/>
            </a:pPr>
            <a:r>
              <a:rPr lang="en-IE"/>
              <a:t>(Core) Proven outstanding leadership at national and/or international level. </a:t>
            </a:r>
          </a:p>
          <a:p>
            <a:pPr marL="971550" lvl="1" indent="-514350">
              <a:spcAft>
                <a:spcPts val="900"/>
              </a:spcAft>
              <a:buFont typeface="+mj-lt"/>
              <a:buAutoNum type="romanLcPeriod"/>
            </a:pPr>
            <a:r>
              <a:rPr lang="en-IE"/>
              <a:t>(Core) Substantial contribution to teaching, supervision and mentoring of students at most or all levels in the School.</a:t>
            </a:r>
          </a:p>
          <a:p>
            <a:pPr marL="971550" lvl="1" indent="-514350">
              <a:spcAft>
                <a:spcPts val="900"/>
              </a:spcAft>
              <a:buFont typeface="+mj-lt"/>
              <a:buAutoNum type="romanLcPeriod"/>
            </a:pPr>
            <a:r>
              <a:rPr lang="en-IE"/>
              <a:t>(Core) Substantial record of research outputs recognised for originality, significance and rigour, leading to national or international standing and recognition.</a:t>
            </a:r>
          </a:p>
          <a:p>
            <a:pPr marL="971550" lvl="1" indent="-514350">
              <a:spcAft>
                <a:spcPts val="900"/>
              </a:spcAft>
              <a:buFont typeface="+mj-lt"/>
              <a:buAutoNum type="romanLcPeriod"/>
            </a:pPr>
            <a:r>
              <a:rPr lang="de-DE"/>
              <a:t>Any of the criteria under the Prof in Research/Scholarship or T&amp;L track not already in this list.</a:t>
            </a:r>
          </a:p>
          <a:p>
            <a:pPr marL="971550" lvl="1" indent="-514350">
              <a:spcAft>
                <a:spcPts val="900"/>
              </a:spcAft>
              <a:buFont typeface="+mj-lt"/>
              <a:buAutoNum type="romanLcPeriod"/>
            </a:pPr>
            <a:r>
              <a:rPr lang="de-DE"/>
              <a:t>A second criterion from the Prof in Research/Scholarship or T&amp;L track not already in this list.</a:t>
            </a:r>
          </a:p>
          <a:p>
            <a:pPr marL="971550" lvl="1" indent="-514350">
              <a:spcAft>
                <a:spcPts val="900"/>
              </a:spcAft>
              <a:buFont typeface="+mj-lt"/>
              <a:buAutoNum type="romanLcPeriod"/>
            </a:pPr>
            <a:r>
              <a:rPr lang="de-DE"/>
              <a:t>A third criterion from the Prof in Research/Scholarship or T&amp;L track not already in this list.</a:t>
            </a: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Leadership)</a:t>
            </a:r>
            <a:endParaRPr lang="en-IE"/>
          </a:p>
        </p:txBody>
      </p:sp>
    </p:spTree>
    <p:extLst>
      <p:ext uri="{BB962C8B-B14F-4D97-AF65-F5344CB8AC3E}">
        <p14:creationId xmlns:p14="http://schemas.microsoft.com/office/powerpoint/2010/main" val="11146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6EC6-78A2-CD4A-7456-B4308FE64532}"/>
              </a:ext>
            </a:extLst>
          </p:cNvPr>
          <p:cNvSpPr>
            <a:spLocks noGrp="1"/>
          </p:cNvSpPr>
          <p:nvPr>
            <p:ph type="title"/>
          </p:nvPr>
        </p:nvSpPr>
        <p:spPr/>
        <p:txBody>
          <a:bodyPr/>
          <a:lstStyle/>
          <a:p>
            <a:r>
              <a:rPr lang="en-IE"/>
              <a:t>Overview</a:t>
            </a:r>
          </a:p>
        </p:txBody>
      </p:sp>
    </p:spTree>
    <p:extLst>
      <p:ext uri="{BB962C8B-B14F-4D97-AF65-F5344CB8AC3E}">
        <p14:creationId xmlns:p14="http://schemas.microsoft.com/office/powerpoint/2010/main" val="3181787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(both must be met for all tracks):</a:t>
            </a:r>
            <a:endParaRPr lang="de-DE"/>
          </a:p>
          <a:p>
            <a:pPr marL="914400" lvl="1" indent="-457200">
              <a:spcAft>
                <a:spcPts val="900"/>
              </a:spcAft>
              <a:buFont typeface="Arial" panose="020B0604020202020204" pitchFamily="34" charset="0"/>
              <a:buChar char="•"/>
            </a:pPr>
            <a:r>
              <a:rPr lang="en-IE"/>
              <a:t>(Core) Outstanding and sustained evidence of high quality organisational, leadership or management skills which have contributed to the Academic Unit, the College and the University. </a:t>
            </a:r>
          </a:p>
          <a:p>
            <a:pPr marL="914400" lvl="1" indent="-457200">
              <a:spcAft>
                <a:spcPts val="900"/>
              </a:spcAft>
              <a:buFont typeface="Arial" panose="020B0604020202020204" pitchFamily="34" charset="0"/>
              <a:buChar char="•"/>
            </a:pPr>
            <a:r>
              <a:rPr lang="en-IE"/>
              <a:t>(Core) Outstanding and sustained contribution to intellectual, cultural, social or economic life externally to the University, at regional, national or international level, including external engagement activities for and on behalf of the University that are beyond the confines of academic engagement.</a:t>
            </a:r>
          </a:p>
          <a:p>
            <a:pPr marL="971550" lvl="1" indent="-514350">
              <a:spcAft>
                <a:spcPts val="900"/>
              </a:spcAft>
              <a:buFont typeface="+mj-lt"/>
              <a:buAutoNum type="romanLcPeriod" startAt="6"/>
            </a:pP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All Tracks)</a:t>
            </a:r>
            <a:endParaRPr lang="en-IE"/>
          </a:p>
        </p:txBody>
      </p:sp>
    </p:spTree>
    <p:extLst>
      <p:ext uri="{BB962C8B-B14F-4D97-AF65-F5344CB8AC3E}">
        <p14:creationId xmlns:p14="http://schemas.microsoft.com/office/powerpoint/2010/main" val="82269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dirty="0"/>
              <a:t>Criteria (all must be met under this track):</a:t>
            </a:r>
          </a:p>
          <a:p>
            <a:pPr marL="971550" lvl="1" indent="-514350">
              <a:spcAft>
                <a:spcPts val="900"/>
              </a:spcAft>
              <a:buFont typeface="+mj-lt"/>
              <a:buAutoNum type="romanLcPeriod"/>
            </a:pPr>
            <a:r>
              <a:rPr lang="en-IE" dirty="0"/>
              <a:t>(Core) A sustained, exceptional record of research outputs recognised for originality, significance and rigour.</a:t>
            </a:r>
          </a:p>
          <a:p>
            <a:pPr marL="971550" lvl="1" indent="-514350">
              <a:spcAft>
                <a:spcPts val="900"/>
              </a:spcAft>
              <a:buFont typeface="+mj-lt"/>
              <a:buAutoNum type="romanLcPeriod"/>
            </a:pPr>
            <a:r>
              <a:rPr lang="en-IE" dirty="0"/>
              <a:t>Exceptional external research leadership, service on national/international bodies, etc.</a:t>
            </a:r>
          </a:p>
          <a:p>
            <a:pPr marL="971550" lvl="1" indent="-514350">
              <a:spcAft>
                <a:spcPts val="900"/>
              </a:spcAft>
              <a:buFont typeface="+mj-lt"/>
              <a:buAutoNum type="romanLcPeriod"/>
            </a:pPr>
            <a:r>
              <a:rPr lang="en-IE" dirty="0"/>
              <a:t>Exceptional and sustained: supervision to completion of doctoral students or successful supervision of postdoctoral researchers or a combination of the two. </a:t>
            </a:r>
            <a:endParaRPr lang="en-IE" i="1" dirty="0"/>
          </a:p>
          <a:p>
            <a:pPr marL="971550" lvl="1" indent="-514350">
              <a:spcAft>
                <a:spcPts val="900"/>
              </a:spcAft>
              <a:buFont typeface="+mj-lt"/>
              <a:buAutoNum type="romanLcPeriod"/>
            </a:pPr>
            <a:r>
              <a:rPr lang="en-IE" dirty="0"/>
              <a:t>An exceptional and consistent track record of securing research funding as principal applicant. Pedagogic research funding may additionally be included here.</a:t>
            </a:r>
          </a:p>
          <a:p>
            <a:pPr marL="971550" lvl="1" indent="-514350">
              <a:spcAft>
                <a:spcPts val="900"/>
              </a:spcAft>
              <a:buFont typeface="+mj-lt"/>
              <a:buAutoNum type="romanLcPeriod"/>
            </a:pPr>
            <a:r>
              <a:rPr lang="en-IE" dirty="0"/>
              <a:t>Evidence of exceptional impact of research beyond academia. </a:t>
            </a:r>
          </a:p>
          <a:p>
            <a:pPr marL="971550" lvl="1" indent="-514350">
              <a:spcAft>
                <a:spcPts val="900"/>
              </a:spcAft>
              <a:buFont typeface="+mj-lt"/>
              <a:buAutoNum type="romanLcPeriod"/>
            </a:pPr>
            <a:r>
              <a:rPr lang="en-IE" dirty="0"/>
              <a:t>Internationally excellent standing in the discipline.</a:t>
            </a:r>
          </a:p>
          <a:p>
            <a:pPr marL="971550" lvl="1" indent="-514350">
              <a:spcAft>
                <a:spcPts val="900"/>
              </a:spcAft>
              <a:buFont typeface="+mj-lt"/>
              <a:buAutoNum type="romanLcPeriod"/>
            </a:pPr>
            <a:r>
              <a:rPr lang="en-IE" dirty="0"/>
              <a:t>(Core) Outstanding contribution to teaching, supervision and mentoring of students at most or all levels in the School.</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Research/Scholarship )</a:t>
            </a:r>
            <a:endParaRPr lang="en-IE"/>
          </a:p>
        </p:txBody>
      </p:sp>
    </p:spTree>
    <p:extLst>
      <p:ext uri="{BB962C8B-B14F-4D97-AF65-F5344CB8AC3E}">
        <p14:creationId xmlns:p14="http://schemas.microsoft.com/office/powerpoint/2010/main" val="4122613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Exceptional contribution to teaching, supervision and mentoring of students at most or all levels in the School.</a:t>
            </a:r>
          </a:p>
          <a:p>
            <a:pPr marL="971550" lvl="1" indent="-514350">
              <a:spcAft>
                <a:spcPts val="900"/>
              </a:spcAft>
              <a:buFont typeface="+mj-lt"/>
              <a:buAutoNum type="romanLcPeriod"/>
            </a:pPr>
            <a:r>
              <a:rPr lang="en-IE"/>
              <a:t>An exceptional record of maintaining theoretical currency in teaching.</a:t>
            </a:r>
          </a:p>
          <a:p>
            <a:pPr marL="971550" lvl="1" indent="-514350">
              <a:spcAft>
                <a:spcPts val="900"/>
              </a:spcAft>
              <a:buFont typeface="+mj-lt"/>
              <a:buAutoNum type="romanLcPeriod"/>
            </a:pPr>
            <a:r>
              <a:rPr lang="en-IE"/>
              <a:t>Regular and consistent incorporation of high-quality innovation into teaching which has been evaluated and found to be successful.</a:t>
            </a:r>
          </a:p>
          <a:p>
            <a:pPr marL="971550" lvl="1" indent="-514350">
              <a:spcAft>
                <a:spcPts val="900"/>
              </a:spcAft>
              <a:buFont typeface="+mj-lt"/>
              <a:buAutoNum type="romanLcPeriod"/>
            </a:pPr>
            <a:r>
              <a:rPr lang="en-IE"/>
              <a:t>National/International standing in the area of teaching and learning.</a:t>
            </a:r>
          </a:p>
          <a:p>
            <a:pPr marL="971550" lvl="1" indent="-514350">
              <a:spcAft>
                <a:spcPts val="900"/>
              </a:spcAft>
              <a:buFont typeface="+mj-lt"/>
              <a:buAutoNum type="romanLcPeriod"/>
            </a:pPr>
            <a:r>
              <a:rPr lang="en-IE"/>
              <a:t>Exceptional, successful and sustained dissemination and uptake by others of curriculum developments and innovation.</a:t>
            </a:r>
          </a:p>
          <a:p>
            <a:pPr marL="971550" lvl="1" indent="-514350">
              <a:spcAft>
                <a:spcPts val="900"/>
              </a:spcAft>
              <a:buFont typeface="+mj-lt"/>
              <a:buAutoNum type="romanLcPeriod"/>
            </a:pPr>
            <a:r>
              <a:rPr lang="en-IE"/>
              <a:t>Exceptional record as principal applicant of securing external funding for pedagogic research or for innovation and development of teaching and learning. Non-pedagogic research funding may additionally be included here.</a:t>
            </a:r>
          </a:p>
          <a:p>
            <a:pPr marL="971550" lvl="1" indent="-514350">
              <a:spcAft>
                <a:spcPts val="900"/>
              </a:spcAft>
              <a:buFont typeface="+mj-lt"/>
              <a:buAutoNum type="romanLcPeriod"/>
            </a:pPr>
            <a:r>
              <a:rPr lang="en-IE"/>
              <a:t>(Core) An outstanding record of research outputs recognised for originality, significance and rigour, leading to national or international standing and recognition.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Teaching &amp; Learning)</a:t>
            </a:r>
            <a:endParaRPr lang="en-IE"/>
          </a:p>
        </p:txBody>
      </p:sp>
    </p:spTree>
    <p:extLst>
      <p:ext uri="{BB962C8B-B14F-4D97-AF65-F5344CB8AC3E}">
        <p14:creationId xmlns:p14="http://schemas.microsoft.com/office/powerpoint/2010/main" val="1696882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Exceptional leadership at University level. Substantial evidence of the transformative nature of the leadership.</a:t>
            </a:r>
          </a:p>
          <a:p>
            <a:pPr marL="971550" lvl="1" indent="-514350">
              <a:spcAft>
                <a:spcPts val="900"/>
              </a:spcAft>
              <a:buFont typeface="+mj-lt"/>
              <a:buAutoNum type="romanLcPeriod"/>
            </a:pPr>
            <a:r>
              <a:rPr lang="en-IE"/>
              <a:t>(Core) Proven exceptional leadership at national and/or international level. </a:t>
            </a:r>
          </a:p>
          <a:p>
            <a:pPr marL="971550" lvl="1" indent="-514350">
              <a:spcAft>
                <a:spcPts val="900"/>
              </a:spcAft>
              <a:buFont typeface="+mj-lt"/>
              <a:buAutoNum type="romanLcPeriod"/>
            </a:pPr>
            <a:r>
              <a:rPr lang="en-IE"/>
              <a:t>(Core) Outstanding contribution to teaching, supervision and mentoring of students at most or all levels in the School.</a:t>
            </a:r>
          </a:p>
          <a:p>
            <a:pPr marL="971550" lvl="1" indent="-514350">
              <a:spcAft>
                <a:spcPts val="900"/>
              </a:spcAft>
              <a:buFont typeface="+mj-lt"/>
              <a:buAutoNum type="romanLcPeriod"/>
            </a:pPr>
            <a:r>
              <a:rPr lang="en-IE"/>
              <a:t>(Core) An outstanding record of research outputs recognised for originality, significance and rigour, leading to national or international standing and recognition.</a:t>
            </a:r>
          </a:p>
          <a:p>
            <a:pPr marL="971550" lvl="1" indent="-514350">
              <a:spcAft>
                <a:spcPts val="900"/>
              </a:spcAft>
              <a:buFont typeface="+mj-lt"/>
              <a:buAutoNum type="romanLcPeriod"/>
            </a:pPr>
            <a:r>
              <a:rPr lang="de-DE"/>
              <a:t>Any of the criteria under the EP Research/Scholarship or T&amp;L track not already in this list.</a:t>
            </a:r>
          </a:p>
          <a:p>
            <a:pPr marL="971550" lvl="1" indent="-514350">
              <a:spcAft>
                <a:spcPts val="900"/>
              </a:spcAft>
              <a:buFont typeface="+mj-lt"/>
              <a:buAutoNum type="romanLcPeriod"/>
            </a:pPr>
            <a:r>
              <a:rPr lang="de-DE"/>
              <a:t>A second criterion from the EP Research/Scholarship or T&amp;L track not already in this list.</a:t>
            </a:r>
          </a:p>
          <a:p>
            <a:pPr marL="971550" lvl="1" indent="-514350">
              <a:spcAft>
                <a:spcPts val="900"/>
              </a:spcAft>
              <a:buFont typeface="+mj-lt"/>
              <a:buAutoNum type="romanLcPeriod"/>
            </a:pPr>
            <a:r>
              <a:rPr lang="de-DE"/>
              <a:t>A third criterion from the EP Research/Scholarship or T&amp;L track not already in this list.</a:t>
            </a: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Leadership)</a:t>
            </a:r>
            <a:endParaRPr lang="en-IE"/>
          </a:p>
        </p:txBody>
      </p:sp>
    </p:spTree>
    <p:extLst>
      <p:ext uri="{BB962C8B-B14F-4D97-AF65-F5344CB8AC3E}">
        <p14:creationId xmlns:p14="http://schemas.microsoft.com/office/powerpoint/2010/main" val="1569709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(both must be met for all tracks):</a:t>
            </a:r>
            <a:endParaRPr lang="de-DE"/>
          </a:p>
          <a:p>
            <a:pPr marL="914400" lvl="1" indent="-457200">
              <a:spcAft>
                <a:spcPts val="900"/>
              </a:spcAft>
              <a:buFont typeface="Arial" panose="020B0604020202020204" pitchFamily="34" charset="0"/>
              <a:buChar char="•"/>
            </a:pPr>
            <a:r>
              <a:rPr lang="en-IE"/>
              <a:t>(Core) Exceptional and sustained evidence of high quality organisational, leadership or management skills which have contributed to the Academic Unit, the College and the University. </a:t>
            </a:r>
          </a:p>
          <a:p>
            <a:pPr marL="914400" lvl="1" indent="-457200">
              <a:spcAft>
                <a:spcPts val="900"/>
              </a:spcAft>
              <a:buFont typeface="Arial" panose="020B0604020202020204" pitchFamily="34" charset="0"/>
              <a:buChar char="•"/>
            </a:pPr>
            <a:r>
              <a:rPr lang="en-IE"/>
              <a:t>(Core) Exceptional and sustained contribution to intellectual, cultural, social or economic life externally to the University, at regional, national or international level, including external engagement activities for and on behalf of the University that are beyond the confines of academic engagement.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All Tracks)</a:t>
            </a:r>
            <a:endParaRPr lang="en-IE"/>
          </a:p>
        </p:txBody>
      </p:sp>
    </p:spTree>
    <p:extLst>
      <p:ext uri="{BB962C8B-B14F-4D97-AF65-F5344CB8AC3E}">
        <p14:creationId xmlns:p14="http://schemas.microsoft.com/office/powerpoint/2010/main" val="2035347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611DC-5552-D870-4674-61D5576257C6}"/>
              </a:ext>
            </a:extLst>
          </p:cNvPr>
          <p:cNvSpPr>
            <a:spLocks noGrp="1"/>
          </p:cNvSpPr>
          <p:nvPr>
            <p:ph type="title"/>
          </p:nvPr>
        </p:nvSpPr>
        <p:spPr>
          <a:xfrm>
            <a:off x="855606" y="3358659"/>
            <a:ext cx="12580820" cy="3769995"/>
          </a:xfrm>
        </p:spPr>
        <p:txBody>
          <a:bodyPr/>
          <a:lstStyle/>
          <a:p>
            <a:r>
              <a:rPr lang="en-IE"/>
              <a:t>Final Comments</a:t>
            </a:r>
          </a:p>
        </p:txBody>
      </p:sp>
    </p:spTree>
    <p:extLst>
      <p:ext uri="{BB962C8B-B14F-4D97-AF65-F5344CB8AC3E}">
        <p14:creationId xmlns:p14="http://schemas.microsoft.com/office/powerpoint/2010/main" val="283924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spcAft>
                <a:spcPts val="900"/>
              </a:spcAft>
              <a:buFont typeface="Arial" panose="020B0604020202020204" pitchFamily="34" charset="0"/>
              <a:buChar char="•"/>
            </a:pPr>
            <a:r>
              <a:rPr lang="de-DE"/>
              <a:t>Members of the APC, EPPC and APAC are bound to absolute confidentiality in respect of all deliberations of the committees, subject only to the fact that documents are FOI-able after the process.</a:t>
            </a:r>
          </a:p>
          <a:p>
            <a:pPr marL="457200" indent="-457200">
              <a:spcAft>
                <a:spcPts val="900"/>
              </a:spcAft>
              <a:buFont typeface="Arial" panose="020B0604020202020204" pitchFamily="34" charset="0"/>
              <a:buChar char="•"/>
            </a:pPr>
            <a:r>
              <a:rPr lang="de-DE"/>
              <a:t>Under no circumstances should candidates approach or seek to influence members of the APC, EPPC or APAC on any matter relating to their application or the scheme.</a:t>
            </a:r>
          </a:p>
          <a:p>
            <a:pPr marL="457200" indent="-457200">
              <a:spcAft>
                <a:spcPts val="900"/>
              </a:spcAft>
              <a:buFont typeface="Arial" panose="020B0604020202020204" pitchFamily="34" charset="0"/>
              <a:buChar char="•"/>
            </a:pPr>
            <a:r>
              <a:rPr lang="de-DE"/>
              <a:t>Members of the APC, EPPC or APAC may not advise applicants, either individually or in groups, in respect of the promotions scheme;</a:t>
            </a:r>
          </a:p>
          <a:p>
            <a:pPr marL="457200" indent="-457200">
              <a:spcAft>
                <a:spcPts val="900"/>
              </a:spcAft>
              <a:buFont typeface="Arial" panose="020B0604020202020204" pitchFamily="34" charset="0"/>
              <a:buChar char="•"/>
            </a:pPr>
            <a:r>
              <a:rPr lang="de-DE"/>
              <a:t>Heads of School and Deans of College are required to respect and maintain the confidentiality of all individual applications.</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Professional Conduct</a:t>
            </a:r>
            <a:endParaRPr lang="en-IE"/>
          </a:p>
        </p:txBody>
      </p:sp>
    </p:spTree>
    <p:extLst>
      <p:ext uri="{BB962C8B-B14F-4D97-AF65-F5344CB8AC3E}">
        <p14:creationId xmlns:p14="http://schemas.microsoft.com/office/powerpoint/2010/main" val="2143753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spcAft>
                <a:spcPts val="900"/>
              </a:spcAft>
              <a:buFont typeface="Arial" panose="020B0604020202020204" pitchFamily="34" charset="0"/>
              <a:buChar char="•"/>
            </a:pPr>
            <a:r>
              <a:rPr lang="de-DE" dirty="0">
                <a:solidFill>
                  <a:schemeClr val="tx1"/>
                </a:solidFill>
                <a:latin typeface="Inter" panose="020B0604020202020204" charset="0"/>
                <a:ea typeface="Inter" panose="020B0604020202020204" charset="0"/>
              </a:rPr>
              <a:t>Your application must be on the Round 11 application form </a:t>
            </a:r>
          </a:p>
          <a:p>
            <a:pPr marL="457200" indent="-457200">
              <a:spcAft>
                <a:spcPts val="900"/>
              </a:spcAft>
              <a:buFont typeface="Arial" panose="020B0604020202020204" pitchFamily="34" charset="0"/>
              <a:buChar char="•"/>
            </a:pPr>
            <a:r>
              <a:rPr lang="en-IE" b="0" i="0" dirty="0">
                <a:solidFill>
                  <a:schemeClr val="tx1"/>
                </a:solidFill>
                <a:effectLst/>
                <a:latin typeface="Inter" panose="020B0604020202020204" charset="0"/>
                <a:ea typeface="Inter" panose="020B0604020202020204" charset="0"/>
              </a:rPr>
              <a:t>Your IRIS profile must be downloaded as a Word document and edited:</a:t>
            </a:r>
          </a:p>
          <a:p>
            <a:pPr marL="914400" lvl="1" indent="-457200">
              <a:spcAft>
                <a:spcPts val="900"/>
              </a:spcAft>
              <a:buFont typeface="Arial" panose="020B0604020202020204" pitchFamily="34" charset="0"/>
              <a:buChar char="•"/>
            </a:pPr>
            <a:r>
              <a:rPr lang="en-IE" dirty="0">
                <a:solidFill>
                  <a:schemeClr val="tx1"/>
                </a:solidFill>
                <a:effectLst/>
                <a:latin typeface="Inter" panose="020B0604020202020204" charset="0"/>
                <a:ea typeface="Inter" panose="020B0604020202020204" charset="0"/>
              </a:rPr>
              <a:t>Use clear categorization of types of outputs, in line with the application form.</a:t>
            </a:r>
          </a:p>
          <a:p>
            <a:pPr marL="914400" lvl="1" indent="-457200">
              <a:spcAft>
                <a:spcPts val="900"/>
              </a:spcAft>
              <a:buFont typeface="Arial" panose="020B0604020202020204" pitchFamily="34" charset="0"/>
              <a:buChar char="•"/>
            </a:pPr>
            <a:r>
              <a:rPr lang="en-IE" dirty="0">
                <a:solidFill>
                  <a:schemeClr val="tx1"/>
                </a:solidFill>
                <a:effectLst/>
                <a:latin typeface="Inter" panose="020B0604020202020204" charset="0"/>
                <a:ea typeface="Inter" panose="020B0604020202020204" charset="0"/>
              </a:rPr>
              <a:t>List publications in each category in reverse chronological order. </a:t>
            </a:r>
            <a:r>
              <a:rPr lang="en-IE" b="0" i="0" dirty="0">
                <a:solidFill>
                  <a:schemeClr val="tx1"/>
                </a:solidFill>
                <a:effectLst/>
                <a:latin typeface="Inter" panose="020B0604020202020204" charset="0"/>
                <a:ea typeface="Inter" panose="020B0604020202020204" charset="0"/>
              </a:rPr>
              <a:t>This is a format that the Promotions Committees welcome and feel is very useful and adds clarity in terms of the assessment of the application. </a:t>
            </a:r>
          </a:p>
          <a:p>
            <a:pPr marL="457200" indent="-457200">
              <a:spcAft>
                <a:spcPts val="900"/>
              </a:spcAft>
              <a:buFont typeface="Arial" panose="020B0604020202020204" pitchFamily="34" charset="0"/>
              <a:buChar char="•"/>
            </a:pPr>
            <a:r>
              <a:rPr lang="en-IE" dirty="0">
                <a:solidFill>
                  <a:schemeClr val="tx1"/>
                </a:solidFill>
                <a:effectLst/>
                <a:latin typeface="Inter" panose="020B0604020202020204" charset="0"/>
                <a:ea typeface="Inter" panose="020B0604020202020204" charset="0"/>
              </a:rPr>
              <a:t>A reminder that following the deliberations of the APC and EPPC there is the external assessment stage of the process.</a:t>
            </a:r>
          </a:p>
          <a:p>
            <a:pPr marL="457200" indent="-457200">
              <a:spcAft>
                <a:spcPts val="900"/>
              </a:spcAft>
              <a:buFont typeface="Arial" panose="020B0604020202020204" pitchFamily="34" charset="0"/>
              <a:buChar char="•"/>
            </a:pPr>
            <a:r>
              <a:rPr lang="en-IE" dirty="0">
                <a:solidFill>
                  <a:schemeClr val="tx1"/>
                </a:solidFill>
                <a:effectLst/>
                <a:latin typeface="Inter" panose="020B0604020202020204" charset="0"/>
                <a:ea typeface="Inter" panose="020B0604020202020204" charset="0"/>
              </a:rPr>
              <a:t>Please allow yourself sufficient time, don’t leave submitting until minutes before the deadline.</a:t>
            </a:r>
            <a:endParaRPr lang="de-DE" dirty="0">
              <a:solidFill>
                <a:schemeClr val="tx1"/>
              </a:solidFill>
              <a:latin typeface="Inter" panose="020B0604020202020204" charset="0"/>
              <a:ea typeface="Inter" panose="020B0604020202020204" charset="0"/>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Additional Advice – 1</a:t>
            </a:r>
            <a:endParaRPr lang="en-IE"/>
          </a:p>
        </p:txBody>
      </p:sp>
    </p:spTree>
    <p:extLst>
      <p:ext uri="{BB962C8B-B14F-4D97-AF65-F5344CB8AC3E}">
        <p14:creationId xmlns:p14="http://schemas.microsoft.com/office/powerpoint/2010/main" val="2547723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spcAft>
                <a:spcPts val="900"/>
              </a:spcAft>
              <a:buFont typeface="Arial" panose="020B0604020202020204" pitchFamily="34" charset="0"/>
              <a:buChar char="•"/>
            </a:pPr>
            <a:r>
              <a:rPr lang="en-IE">
                <a:solidFill>
                  <a:schemeClr val="tx1"/>
                </a:solidFill>
              </a:rPr>
              <a:t>In competing the application form be sure to address the specific information being requested in any one section (criterion), looking to the Guidelines document.</a:t>
            </a:r>
          </a:p>
          <a:p>
            <a:pPr marL="457200" indent="-457200">
              <a:spcAft>
                <a:spcPts val="900"/>
              </a:spcAft>
              <a:buFont typeface="Arial" panose="020B0604020202020204" pitchFamily="34" charset="0"/>
              <a:buChar char="•"/>
            </a:pPr>
            <a:r>
              <a:rPr lang="en-IE">
                <a:solidFill>
                  <a:schemeClr val="tx1"/>
                </a:solidFill>
              </a:rPr>
              <a:t>Do not repeat information between the different sections (criteria) in the form</a:t>
            </a:r>
          </a:p>
          <a:p>
            <a:pPr marL="914400" lvl="1" indent="-457200">
              <a:spcAft>
                <a:spcPts val="900"/>
              </a:spcAft>
              <a:buFont typeface="Arial" panose="020B0604020202020204" pitchFamily="34" charset="0"/>
              <a:buChar char="•"/>
            </a:pPr>
            <a:r>
              <a:rPr lang="en-IE">
                <a:solidFill>
                  <a:schemeClr val="tx1"/>
                </a:solidFill>
              </a:rPr>
              <a:t>Unless you can clearly demonstrate in the relevant sections how a particular item specifically and distinctly addresses the different criteria.</a:t>
            </a:r>
          </a:p>
          <a:p>
            <a:pPr marL="457200" indent="-457200">
              <a:spcAft>
                <a:spcPts val="900"/>
              </a:spcAft>
              <a:buFont typeface="Arial" panose="020B0604020202020204" pitchFamily="34" charset="0"/>
              <a:buChar char="•"/>
            </a:pPr>
            <a:r>
              <a:rPr lang="en-IE">
                <a:solidFill>
                  <a:schemeClr val="tx1"/>
                </a:solidFill>
              </a:rPr>
              <a:t>Seek advice on your application draft from experienced/senior colleagues.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Additional Advice – 2</a:t>
            </a:r>
            <a:endParaRPr lang="en-IE"/>
          </a:p>
        </p:txBody>
      </p:sp>
    </p:spTree>
    <p:extLst>
      <p:ext uri="{BB962C8B-B14F-4D97-AF65-F5344CB8AC3E}">
        <p14:creationId xmlns:p14="http://schemas.microsoft.com/office/powerpoint/2010/main" val="2299388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spcAft>
                <a:spcPts val="900"/>
              </a:spcAft>
              <a:buFont typeface="Arial" panose="020B0604020202020204" pitchFamily="34" charset="0"/>
              <a:buChar char="•"/>
            </a:pPr>
            <a:r>
              <a:rPr lang="de-DE" dirty="0"/>
              <a:t>Deadlines are at 4.00 p.m. on the last working day of the month, every six months:</a:t>
            </a:r>
          </a:p>
          <a:p>
            <a:pPr marL="914400" lvl="1" indent="-457200">
              <a:spcAft>
                <a:spcPts val="900"/>
              </a:spcAft>
              <a:buFont typeface="Arial" panose="020B0604020202020204" pitchFamily="34" charset="0"/>
              <a:buChar char="•"/>
            </a:pPr>
            <a:r>
              <a:rPr lang="de-DE" dirty="0"/>
              <a:t>28 Feb 2025 </a:t>
            </a:r>
            <a:r>
              <a:rPr lang="de-DE" dirty="0">
                <a:solidFill>
                  <a:schemeClr val="tx1"/>
                </a:solidFill>
              </a:rPr>
              <a:t>(Friday)</a:t>
            </a:r>
          </a:p>
          <a:p>
            <a:pPr marL="914400" lvl="1" indent="-457200">
              <a:spcAft>
                <a:spcPts val="900"/>
              </a:spcAft>
              <a:buFont typeface="Arial" panose="020B0604020202020204" pitchFamily="34" charset="0"/>
              <a:buChar char="•"/>
            </a:pPr>
            <a:r>
              <a:rPr lang="de-DE" dirty="0"/>
              <a:t>29 Aug 2025</a:t>
            </a:r>
          </a:p>
          <a:p>
            <a:pPr marL="914400" lvl="1" indent="-457200">
              <a:spcAft>
                <a:spcPts val="900"/>
              </a:spcAft>
              <a:buFont typeface="Arial" panose="020B0604020202020204" pitchFamily="34" charset="0"/>
              <a:buChar char="•"/>
            </a:pPr>
            <a:r>
              <a:rPr lang="de-DE" dirty="0"/>
              <a:t>27 Feb 2026</a:t>
            </a:r>
          </a:p>
          <a:p>
            <a:pPr marL="914400" lvl="1" indent="-457200">
              <a:spcAft>
                <a:spcPts val="900"/>
              </a:spcAft>
              <a:buFont typeface="Arial" panose="020B0604020202020204" pitchFamily="34" charset="0"/>
              <a:buChar char="•"/>
            </a:pPr>
            <a:r>
              <a:rPr lang="de-DE" dirty="0"/>
              <a:t>31 Aug 2026</a:t>
            </a:r>
            <a:endParaRPr lang="de-DE" dirty="0">
              <a:solidFill>
                <a:schemeClr val="tx1"/>
              </a:solidFill>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Deadlines</a:t>
            </a:r>
            <a:endParaRPr lang="en-IE"/>
          </a:p>
        </p:txBody>
      </p:sp>
    </p:spTree>
    <p:extLst>
      <p:ext uri="{BB962C8B-B14F-4D97-AF65-F5344CB8AC3E}">
        <p14:creationId xmlns:p14="http://schemas.microsoft.com/office/powerpoint/2010/main" val="407158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spcAft>
                <a:spcPts val="900"/>
              </a:spcAft>
              <a:buFont typeface="Arial" panose="020B0604020202020204" pitchFamily="34" charset="0"/>
              <a:buChar char="•"/>
            </a:pPr>
            <a:r>
              <a:rPr lang="de-DE" dirty="0"/>
              <a:t>Promotion is based on achieving recognised standards.</a:t>
            </a:r>
          </a:p>
          <a:p>
            <a:pPr marL="457200" indent="-457200">
              <a:spcAft>
                <a:spcPts val="900"/>
              </a:spcAft>
              <a:buFont typeface="Arial" panose="020B0604020202020204" pitchFamily="34" charset="0"/>
              <a:buChar char="•"/>
            </a:pPr>
            <a:r>
              <a:rPr lang="de-DE" dirty="0"/>
              <a:t>Promotion is based on academic peer review, including external elements.</a:t>
            </a:r>
          </a:p>
          <a:p>
            <a:pPr marL="457200" indent="-457200">
              <a:spcAft>
                <a:spcPts val="900"/>
              </a:spcAft>
              <a:buFont typeface="Arial" panose="020B0604020202020204" pitchFamily="34" charset="0"/>
              <a:buChar char="•"/>
            </a:pPr>
            <a:r>
              <a:rPr lang="de-DE" dirty="0"/>
              <a:t>There is no cap on the number of places.</a:t>
            </a:r>
          </a:p>
          <a:p>
            <a:pPr marL="457200" indent="-457200">
              <a:spcAft>
                <a:spcPts val="900"/>
              </a:spcAft>
              <a:buFont typeface="Arial" panose="020B0604020202020204" pitchFamily="34" charset="0"/>
              <a:buChar char="•"/>
            </a:pPr>
            <a:r>
              <a:rPr lang="de-DE" dirty="0"/>
              <a:t>There are regular, six-monthly deadlines.</a:t>
            </a:r>
          </a:p>
          <a:p>
            <a:pPr marL="457200" indent="-457200">
              <a:spcAft>
                <a:spcPts val="900"/>
              </a:spcAft>
              <a:buFont typeface="Arial" panose="020B0604020202020204" pitchFamily="34" charset="0"/>
              <a:buChar char="•"/>
            </a:pPr>
            <a:r>
              <a:rPr lang="de-DE" dirty="0"/>
              <a:t>High levels of performance are expected across each of the three core criteria, as appropriate to contract: i) Research/Scholarship; ii) Teaching &amp; Learning; iii) Contribution.</a:t>
            </a:r>
          </a:p>
          <a:p>
            <a:pPr marL="457200" indent="-457200">
              <a:spcAft>
                <a:spcPts val="900"/>
              </a:spcAft>
              <a:buFont typeface="Arial" panose="020B0604020202020204" pitchFamily="34" charset="0"/>
              <a:buChar char="•"/>
            </a:pPr>
            <a:r>
              <a:rPr lang="de-DE" dirty="0"/>
              <a:t>Candidates are expected to demonstrate that they are performing at the level to which they have applied for promotion and are likely to continue performing at that level (</a:t>
            </a:r>
            <a:r>
              <a:rPr lang="de-DE" b="1" dirty="0"/>
              <a:t>trajectory</a:t>
            </a:r>
            <a:r>
              <a:rPr lang="de-DE" dirty="0"/>
              <a:t>).</a:t>
            </a:r>
          </a:p>
          <a:p>
            <a:pPr marL="457200" indent="-457200">
              <a:spcAft>
                <a:spcPts val="900"/>
              </a:spcAft>
              <a:buFont typeface="Arial" panose="020B0604020202020204" pitchFamily="34" charset="0"/>
              <a:buChar char="•"/>
            </a:pPr>
            <a:r>
              <a:rPr lang="de-DE" dirty="0"/>
              <a:t>All normal academic and administrative activity can be included in the application.</a:t>
            </a:r>
          </a:p>
          <a:p>
            <a:endParaRPr lang="en-I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0801200" cy="1015664"/>
          </a:xfrm>
        </p:spPr>
        <p:txBody>
          <a:bodyPr/>
          <a:lstStyle/>
          <a:p>
            <a:r>
              <a:rPr lang="en-IE"/>
              <a:t>Key Principles – 1</a:t>
            </a:r>
            <a:br>
              <a:rPr lang="en-IE"/>
            </a:br>
            <a:endParaRPr lang="en-IE"/>
          </a:p>
        </p:txBody>
      </p:sp>
    </p:spTree>
    <p:extLst>
      <p:ext uri="{BB962C8B-B14F-4D97-AF65-F5344CB8AC3E}">
        <p14:creationId xmlns:p14="http://schemas.microsoft.com/office/powerpoint/2010/main" val="3615834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buFont typeface="Arial" panose="020B0604020202020204" pitchFamily="34" charset="0"/>
              <a:buChar char="•"/>
            </a:pPr>
            <a:r>
              <a:rPr lang="de-DE" sz="2800" dirty="0">
                <a:solidFill>
                  <a:schemeClr val="tx1"/>
                </a:solidFill>
              </a:rPr>
              <a:t>All information relating to the scheme is available at:</a:t>
            </a:r>
          </a:p>
          <a:p>
            <a:pPr marL="914400" lvl="1" indent="-457200">
              <a:buFont typeface="Arial" panose="020B0604020202020204" pitchFamily="34" charset="0"/>
              <a:buChar char="•"/>
            </a:pPr>
            <a:r>
              <a:rPr lang="de-DE" dirty="0">
                <a:solidFill>
                  <a:schemeClr val="tx1"/>
                </a:solidFill>
                <a:hlinkClick r:id="rId2"/>
              </a:rPr>
              <a:t>http://www.universityofgalway.ie/academicpromotions/</a:t>
            </a:r>
            <a:r>
              <a:rPr lang="de-DE" dirty="0">
                <a:solidFill>
                  <a:schemeClr val="tx1"/>
                </a:solidFill>
              </a:rPr>
              <a:t> </a:t>
            </a:r>
          </a:p>
          <a:p>
            <a:endParaRPr lang="de-DE" sz="2800" dirty="0">
              <a:solidFill>
                <a:schemeClr val="tx1"/>
              </a:solidFill>
            </a:endParaRPr>
          </a:p>
          <a:p>
            <a:pPr marL="457200" indent="-457200">
              <a:buFont typeface="Arial" panose="020B0604020202020204" pitchFamily="34" charset="0"/>
              <a:buChar char="•"/>
            </a:pPr>
            <a:r>
              <a:rPr lang="de-DE" sz="2800" dirty="0">
                <a:solidFill>
                  <a:schemeClr val="tx1"/>
                </a:solidFill>
              </a:rPr>
              <a:t>Questions may be addressed to: </a:t>
            </a:r>
            <a:r>
              <a:rPr lang="de-DE" sz="2800" dirty="0">
                <a:solidFill>
                  <a:schemeClr val="tx1"/>
                </a:solidFill>
                <a:hlinkClick r:id="rId3"/>
              </a:rPr>
              <a:t>academicpromotions@universityofgalway.ie</a:t>
            </a:r>
            <a:r>
              <a:rPr lang="de-DE" sz="2800" dirty="0">
                <a:solidFill>
                  <a:schemeClr val="tx1"/>
                </a:solidFill>
              </a:rPr>
              <a:t> </a:t>
            </a:r>
          </a:p>
          <a:p>
            <a:pPr marL="914400" lvl="1" indent="-457200">
              <a:buFont typeface="Arial" panose="020B0604020202020204" pitchFamily="34" charset="0"/>
              <a:buChar char="•"/>
            </a:pPr>
            <a:r>
              <a:rPr lang="de-DE" dirty="0">
                <a:solidFill>
                  <a:schemeClr val="tx1"/>
                </a:solidFill>
              </a:rPr>
              <a:t>Responses are compiled and an FAQs page is available on this website</a:t>
            </a:r>
          </a:p>
          <a:p>
            <a:pPr marL="457200" indent="-457200">
              <a:buFont typeface="Arial" panose="020B0604020202020204" pitchFamily="34" charset="0"/>
              <a:buChar char="•"/>
            </a:pPr>
            <a:endParaRPr lang="de-DE" sz="2800" dirty="0">
              <a:solidFill>
                <a:schemeClr val="tx1"/>
              </a:solidFill>
            </a:endParaRPr>
          </a:p>
          <a:p>
            <a:pPr marL="457200" indent="-457200">
              <a:buFont typeface="Arial" panose="020B0604020202020204" pitchFamily="34" charset="0"/>
              <a:buChar char="•"/>
            </a:pPr>
            <a:r>
              <a:rPr lang="de-DE" sz="2800" dirty="0">
                <a:solidFill>
                  <a:schemeClr val="tx1"/>
                </a:solidFill>
              </a:rPr>
              <a:t>A link to the HR applications system is included on the Academic Promotions homepage:</a:t>
            </a:r>
          </a:p>
          <a:p>
            <a:pPr marL="914400" lvl="1" indent="-457200">
              <a:buFont typeface="Arial" panose="020B0604020202020204" pitchFamily="34" charset="0"/>
              <a:buChar char="•"/>
            </a:pPr>
            <a:r>
              <a:rPr lang="de-DE" dirty="0">
                <a:solidFill>
                  <a:schemeClr val="tx1"/>
                </a:solidFill>
                <a:hlinkClick r:id="rId4"/>
              </a:rPr>
              <a:t>http://ess.universityofgalway.ie/</a:t>
            </a:r>
            <a:r>
              <a:rPr lang="de-DE" dirty="0">
                <a:solidFill>
                  <a:schemeClr val="tx1"/>
                </a:solidFill>
              </a:rPr>
              <a:t>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dirty="0"/>
              <a:t>Information/Websites</a:t>
            </a:r>
            <a:endParaRPr lang="en-IE" dirty="0"/>
          </a:p>
        </p:txBody>
      </p:sp>
    </p:spTree>
    <p:extLst>
      <p:ext uri="{BB962C8B-B14F-4D97-AF65-F5344CB8AC3E}">
        <p14:creationId xmlns:p14="http://schemas.microsoft.com/office/powerpoint/2010/main" val="346007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buFont typeface="Arial" panose="020B0604020202020204" pitchFamily="34" charset="0"/>
              <a:buChar char="•"/>
            </a:pPr>
            <a:r>
              <a:rPr lang="en-IE"/>
              <a:t>All academics with a minimum of three years’ service in an academic post at University of Galway are eligible to apply to any higher grade, irrespective of current grade.</a:t>
            </a:r>
          </a:p>
          <a:p>
            <a:pPr marL="914400" lvl="1" indent="-457200">
              <a:buFont typeface="Arial" panose="020B0604020202020204" pitchFamily="34" charset="0"/>
              <a:buChar char="•"/>
            </a:pPr>
            <a:r>
              <a:rPr lang="en-IE"/>
              <a:t>Lecturer A may apply for SL/AP B and vice-versa, but be clear about the expectations.</a:t>
            </a:r>
          </a:p>
          <a:p>
            <a:pPr marL="457200" indent="-457200">
              <a:buFont typeface="Arial" panose="020B0604020202020204" pitchFamily="34" charset="0"/>
              <a:buChar char="•"/>
            </a:pPr>
            <a:r>
              <a:rPr lang="en-IE"/>
              <a:t>The Promotion Committees (APC and EPPC) are gender-balanced, exactly 50:50 male-female.</a:t>
            </a:r>
          </a:p>
          <a:p>
            <a:pPr marL="457200" indent="-457200">
              <a:buFont typeface="Arial" panose="020B0604020202020204" pitchFamily="34" charset="0"/>
              <a:buChar char="•"/>
            </a:pPr>
            <a:r>
              <a:rPr lang="en-IE"/>
              <a:t>The University is committed to equality, diversity and inclusion in the scheme, and progress is constantly reviewed in this regard.</a:t>
            </a:r>
          </a:p>
          <a:p>
            <a:pPr marL="914400" lvl="1" indent="-457200">
              <a:buFont typeface="Arial" panose="020B0604020202020204" pitchFamily="34" charset="0"/>
              <a:buChar char="•"/>
            </a:pPr>
            <a:r>
              <a:rPr lang="en-IE"/>
              <a:t>This includes a specific mechanism for recognising protected leave and adjusting achievements upwards for the purposes of assessment. The basis for this adjustment is calculated by the office of the VP EDI.</a:t>
            </a:r>
          </a:p>
          <a:p>
            <a:pPr marL="914400" lvl="1" indent="-457200">
              <a:buFont typeface="Arial" panose="020B0604020202020204" pitchFamily="34" charset="0"/>
              <a:buChar char="•"/>
            </a:pPr>
            <a:r>
              <a:rPr lang="de-DE"/>
              <a:t>Candidates may offer in a specific box any additional evidence they may wish to share in respect of their achievements and/or circumstances.</a:t>
            </a:r>
          </a:p>
          <a:p>
            <a:pPr marL="914400" lvl="1" indent="-457200">
              <a:buFont typeface="Arial" panose="020B0604020202020204" pitchFamily="34" charset="0"/>
              <a:buChar char="•"/>
            </a:pPr>
            <a:r>
              <a:rPr lang="de-DE"/>
              <a:t>As begun with R3, </a:t>
            </a:r>
            <a:r>
              <a:rPr lang="en-IE"/>
              <a:t>a “Covid Impact box” remains </a:t>
            </a:r>
            <a:r>
              <a:rPr lang="de-DE"/>
              <a:t>on the form. </a:t>
            </a:r>
            <a:r>
              <a:rPr lang="en-IE"/>
              <a:t>This will assist the Promotion Committees in assessing whether any criteria that are initially deemed as not being achieved are likely to have been achieved, but for the impact of COVID.</a:t>
            </a:r>
          </a:p>
          <a:p>
            <a:pPr marL="457200" indent="-457200">
              <a:buFont typeface="Arial" panose="020B0604020202020204" pitchFamily="34" charset="0"/>
              <a:buChar char="•"/>
            </a:pPr>
            <a:r>
              <a:rPr lang="en-IE"/>
              <a:t>Financial considerations in respect of affordability to the School/College/University play no part in any individual assessment.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8568952" cy="1015664"/>
          </a:xfrm>
        </p:spPr>
        <p:txBody>
          <a:bodyPr/>
          <a:lstStyle/>
          <a:p>
            <a:r>
              <a:rPr lang="en-IE"/>
              <a:t>Key Principles – 2</a:t>
            </a:r>
            <a:br>
              <a:rPr lang="en-IE"/>
            </a:br>
            <a:endParaRPr lang="en-IE"/>
          </a:p>
        </p:txBody>
      </p:sp>
    </p:spTree>
    <p:extLst>
      <p:ext uri="{BB962C8B-B14F-4D97-AF65-F5344CB8AC3E}">
        <p14:creationId xmlns:p14="http://schemas.microsoft.com/office/powerpoint/2010/main" val="80926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spcAft>
                <a:spcPts val="900"/>
              </a:spcAft>
              <a:buFont typeface="Arial" panose="020B0604020202020204" pitchFamily="34" charset="0"/>
              <a:buChar char="•"/>
            </a:pPr>
            <a:r>
              <a:rPr lang="de-DE">
                <a:latin typeface="Inter" panose="020B0604020202020204" charset="0"/>
                <a:ea typeface="Inter" panose="020B0604020202020204" charset="0"/>
              </a:rPr>
              <a:t>All unsuccessful candidates will receive detailed written feedback on their application and their agreed score sheet.</a:t>
            </a:r>
          </a:p>
          <a:p>
            <a:pPr marL="457200" indent="-457200">
              <a:spcAft>
                <a:spcPts val="900"/>
              </a:spcAft>
              <a:buFont typeface="Arial" panose="020B0604020202020204" pitchFamily="34" charset="0"/>
              <a:buChar char="•"/>
            </a:pPr>
            <a:r>
              <a:rPr lang="de-DE">
                <a:latin typeface="Inter" panose="020B0604020202020204" charset="0"/>
                <a:ea typeface="Inter" panose="020B0604020202020204" charset="0"/>
              </a:rPr>
              <a:t>They may also request an oral feedback meeting in a timely fashion (within 30 days of receiving written feedback).</a:t>
            </a:r>
          </a:p>
          <a:p>
            <a:pPr marL="457200" indent="-457200">
              <a:spcAft>
                <a:spcPts val="900"/>
              </a:spcAft>
              <a:buFont typeface="Arial" panose="020B0604020202020204" pitchFamily="34" charset="0"/>
              <a:buChar char="•"/>
            </a:pPr>
            <a:r>
              <a:rPr lang="de-DE">
                <a:latin typeface="Inter" panose="020B0604020202020204" charset="0"/>
                <a:ea typeface="Inter" panose="020B0604020202020204" charset="0"/>
              </a:rPr>
              <a:t>If requested by applicants further information such as </a:t>
            </a:r>
            <a:r>
              <a:rPr lang="en-US" sz="2400">
                <a:effectLst/>
                <a:latin typeface="Inter" panose="020B0604020202020204" charset="0"/>
                <a:ea typeface="Inter" panose="020B0604020202020204" charset="0"/>
              </a:rPr>
              <a:t>(other assessment records, minutes, personal notes, discussion documents, and correspondence) </a:t>
            </a:r>
            <a:r>
              <a:rPr lang="en-US">
                <a:effectLst/>
                <a:latin typeface="Inter" panose="020B0604020202020204" charset="0"/>
                <a:ea typeface="Inter" panose="020B0604020202020204" charset="0"/>
              </a:rPr>
              <a:t>is available.</a:t>
            </a:r>
          </a:p>
          <a:p>
            <a:pPr marL="914400" lvl="1"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Requests to be sent to:  </a:t>
            </a:r>
            <a:r>
              <a:rPr lang="de-DE" sz="3200">
                <a:latin typeface="Inter" panose="020B0604020202020204" charset="0"/>
                <a:ea typeface="Inter" panose="020B0604020202020204" charset="0"/>
                <a:hlinkClick r:id="rId2"/>
              </a:rPr>
              <a:t>academicpromotions@universityofgalway.ie</a:t>
            </a:r>
            <a:r>
              <a:rPr lang="de-DE" sz="3200">
                <a:latin typeface="Inter" panose="020B0604020202020204" charset="0"/>
                <a:ea typeface="Inter" panose="020B0604020202020204" charset="0"/>
              </a:rPr>
              <a:t>  </a:t>
            </a:r>
          </a:p>
          <a:p>
            <a:pPr marL="457200"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Other documents such as the external </a:t>
            </a:r>
            <a:r>
              <a:rPr lang="en-US">
                <a:solidFill>
                  <a:schemeClr val="tx1"/>
                </a:solidFill>
                <a:effectLst/>
                <a:latin typeface="Inter" panose="020B0604020202020204" charset="0"/>
                <a:ea typeface="Inter" panose="020B0604020202020204" charset="0"/>
              </a:rPr>
              <a:t>assessment forms </a:t>
            </a:r>
            <a:r>
              <a:rPr lang="en-US">
                <a:effectLst/>
                <a:latin typeface="Inter" panose="020B0604020202020204" charset="0"/>
                <a:ea typeface="Inter" panose="020B0604020202020204" charset="0"/>
              </a:rPr>
              <a:t>can be sought if required through the Freedom of Information process</a:t>
            </a:r>
            <a:r>
              <a:rPr lang="de-DE">
                <a:effectLst/>
                <a:latin typeface="Inter" panose="020B0604020202020204" charset="0"/>
                <a:ea typeface="Inter" panose="020B0604020202020204" charset="0"/>
              </a:rPr>
              <a:t>.</a:t>
            </a:r>
            <a:endParaRPr lang="de-DE">
              <a:latin typeface="Inter" panose="020B0604020202020204" charset="0"/>
              <a:ea typeface="Inter" panose="020B0604020202020204" charset="0"/>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Key Principles – Appeals – 1</a:t>
            </a:r>
            <a:br>
              <a:rPr lang="en-IE"/>
            </a:br>
            <a:br>
              <a:rPr lang="en-IE"/>
            </a:br>
            <a:endParaRPr lang="en-IE"/>
          </a:p>
        </p:txBody>
      </p:sp>
    </p:spTree>
    <p:extLst>
      <p:ext uri="{BB962C8B-B14F-4D97-AF65-F5344CB8AC3E}">
        <p14:creationId xmlns:p14="http://schemas.microsoft.com/office/powerpoint/2010/main" val="411672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spcAft>
                <a:spcPts val="900"/>
              </a:spcAft>
              <a:buFont typeface="Arial" panose="020B0604020202020204" pitchFamily="34" charset="0"/>
              <a:buChar char="•"/>
            </a:pPr>
            <a:r>
              <a:rPr lang="de-DE"/>
              <a:t>All unsuccessful candidates may appeal to the Academic Promotions Appeals Committee (APAC).</a:t>
            </a:r>
          </a:p>
          <a:p>
            <a:pPr marL="914400" lvl="1" indent="-457200">
              <a:spcAft>
                <a:spcPts val="900"/>
              </a:spcAft>
              <a:buFont typeface="Arial" panose="020B0604020202020204" pitchFamily="34" charset="0"/>
              <a:buChar char="•"/>
            </a:pPr>
            <a:r>
              <a:rPr lang="de-DE"/>
              <a:t>It is a requirement of the scheme that a candidate attend for oral feedback in order to be eligible to appeal. Any appeal must be lodged within 30 days of this meeting.</a:t>
            </a:r>
          </a:p>
          <a:p>
            <a:pPr marL="457200" indent="-457200">
              <a:spcAft>
                <a:spcPts val="900"/>
              </a:spcAft>
              <a:buFont typeface="Arial" panose="020B0604020202020204" pitchFamily="34" charset="0"/>
              <a:buChar char="•"/>
            </a:pPr>
            <a:r>
              <a:rPr lang="en-GB"/>
              <a:t>The role of the APAC is to consider whether or not due process has prevailed in the consideration by the APC of an application for promotion. The APAC may not form a second academic judgement on an application.</a:t>
            </a: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Key Principles – Appeals – 2</a:t>
            </a:r>
            <a:br>
              <a:rPr lang="en-IE"/>
            </a:br>
            <a:br>
              <a:rPr lang="en-IE"/>
            </a:br>
            <a:endParaRPr lang="en-IE"/>
          </a:p>
        </p:txBody>
      </p:sp>
    </p:spTree>
    <p:extLst>
      <p:ext uri="{BB962C8B-B14F-4D97-AF65-F5344CB8AC3E}">
        <p14:creationId xmlns:p14="http://schemas.microsoft.com/office/powerpoint/2010/main" val="234478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6967509" cy="5598159"/>
          </a:xfrm>
        </p:spPr>
        <p:txBody>
          <a:bodyPr/>
          <a:lstStyle/>
          <a:p>
            <a:pPr algn="l">
              <a:spcAft>
                <a:spcPts val="900"/>
              </a:spcAft>
            </a:pPr>
            <a:r>
              <a:rPr lang="de-DE"/>
              <a:t>Grounds for Appeal:</a:t>
            </a:r>
          </a:p>
          <a:p>
            <a:pPr marL="457200" indent="-457200" algn="l">
              <a:spcAft>
                <a:spcPts val="900"/>
              </a:spcAft>
              <a:buFont typeface="Arial" panose="020B0604020202020204" pitchFamily="34" charset="0"/>
              <a:buChar char="•"/>
            </a:pPr>
            <a:r>
              <a:rPr lang="de-DE"/>
              <a:t>These are the only grounds for appeal:</a:t>
            </a:r>
          </a:p>
          <a:p>
            <a:pPr marL="971550" lvl="1" indent="-514350" algn="l">
              <a:spcAft>
                <a:spcPts val="900"/>
              </a:spcAft>
              <a:buFont typeface="+mj-lt"/>
              <a:buAutoNum type="arabicPeriod"/>
            </a:pPr>
            <a:r>
              <a:rPr lang="en-IE"/>
              <a:t>Failure to follow in due manner University policy and procedures for the consideration of applications for promotion. All University policies and procedures are subject to statutory/anti‐discriminatory requirements;</a:t>
            </a:r>
          </a:p>
          <a:p>
            <a:pPr marL="971550" lvl="1" indent="-514350" algn="l">
              <a:spcAft>
                <a:spcPts val="900"/>
              </a:spcAft>
              <a:buFont typeface="+mj-lt"/>
              <a:buAutoNum type="arabicPeriod"/>
            </a:pPr>
            <a:r>
              <a:rPr lang="en-IE"/>
              <a:t>Denial of natural justice;</a:t>
            </a:r>
          </a:p>
          <a:p>
            <a:pPr marL="971550" lvl="1" indent="-514350" algn="l">
              <a:spcAft>
                <a:spcPts val="900"/>
              </a:spcAft>
              <a:buFont typeface="+mj-lt"/>
              <a:buAutoNum type="arabicPeriod"/>
            </a:pPr>
            <a:r>
              <a:rPr lang="en-IE"/>
              <a:t>Manifestly unfair or unreasonable application of the criteria for the granting of promotions.</a:t>
            </a:r>
          </a:p>
          <a:p>
            <a:pPr marL="457200" indent="-457200" algn="l">
              <a:spcAft>
                <a:spcPts val="900"/>
              </a:spcAft>
              <a:buFont typeface="Arial" panose="020B0604020202020204" pitchFamily="34" charset="0"/>
              <a:buChar char="•"/>
            </a:pPr>
            <a:r>
              <a:rPr lang="en-IE"/>
              <a:t>Appeals should be sent to:  </a:t>
            </a:r>
            <a:r>
              <a:rPr lang="en-IE">
                <a:hlinkClick r:id="rId2"/>
              </a:rPr>
              <a:t>academicpromotionsappeals@universityofgalway.ie</a:t>
            </a:r>
            <a:r>
              <a:rPr lang="en-IE"/>
              <a:t>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Key Principles – Appeals – 3</a:t>
            </a:r>
            <a:br>
              <a:rPr lang="en-IE"/>
            </a:br>
            <a:br>
              <a:rPr lang="en-IE"/>
            </a:br>
            <a:endParaRPr lang="en-IE"/>
          </a:p>
        </p:txBody>
      </p:sp>
    </p:spTree>
    <p:extLst>
      <p:ext uri="{BB962C8B-B14F-4D97-AF65-F5344CB8AC3E}">
        <p14:creationId xmlns:p14="http://schemas.microsoft.com/office/powerpoint/2010/main" val="343567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0" indent="0">
              <a:spcAft>
                <a:spcPts val="900"/>
              </a:spcAft>
              <a:buNone/>
            </a:pPr>
            <a:r>
              <a:rPr lang="en-IE">
                <a:solidFill>
                  <a:schemeClr val="tx1"/>
                </a:solidFill>
              </a:rPr>
              <a:t>T</a:t>
            </a:r>
            <a:r>
              <a:rPr lang="en-IE"/>
              <a:t>here are 2 Promotion Committees:</a:t>
            </a:r>
          </a:p>
          <a:p>
            <a:pPr marL="457200" indent="-457200">
              <a:spcAft>
                <a:spcPts val="900"/>
              </a:spcAft>
              <a:buFont typeface="Arial" panose="020B0604020202020204" pitchFamily="34" charset="0"/>
              <a:buChar char="•"/>
            </a:pPr>
            <a:r>
              <a:rPr lang="en-IE" b="1"/>
              <a:t>APC</a:t>
            </a:r>
            <a:r>
              <a:rPr lang="en-IE"/>
              <a:t> will consider applications for Senior Lecturer/Associate Professor (Type A and B) and “Professor in” applications. </a:t>
            </a:r>
          </a:p>
          <a:p>
            <a:pPr marL="457200" indent="-457200">
              <a:spcAft>
                <a:spcPts val="900"/>
              </a:spcAft>
              <a:buFont typeface="Arial" panose="020B0604020202020204" pitchFamily="34" charset="0"/>
              <a:buChar char="•"/>
            </a:pPr>
            <a:r>
              <a:rPr lang="en-IE" b="1"/>
              <a:t>EPPC</a:t>
            </a:r>
            <a:r>
              <a:rPr lang="en-IE"/>
              <a:t> will consider Established Professor applications.</a:t>
            </a: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1</a:t>
            </a:r>
            <a:br>
              <a:rPr lang="en-IE"/>
            </a:br>
            <a:br>
              <a:rPr lang="en-IE"/>
            </a:br>
            <a:endParaRPr lang="en-IE"/>
          </a:p>
        </p:txBody>
      </p:sp>
    </p:spTree>
    <p:extLst>
      <p:ext uri="{BB962C8B-B14F-4D97-AF65-F5344CB8AC3E}">
        <p14:creationId xmlns:p14="http://schemas.microsoft.com/office/powerpoint/2010/main" val="1720493500"/>
      </p:ext>
    </p:extLst>
  </p:cSld>
  <p:clrMapOvr>
    <a:masterClrMapping/>
  </p:clrMapOvr>
</p:sld>
</file>

<file path=ppt/theme/theme1.xml><?xml version="1.0" encoding="utf-8"?>
<a:theme xmlns:a="http://schemas.openxmlformats.org/drawingml/2006/main" name="Office Theme">
  <a:themeElements>
    <a:clrScheme name="Galway Colour-way">
      <a:dk1>
        <a:srgbClr val="000000"/>
      </a:dk1>
      <a:lt1>
        <a:srgbClr val="FFFEFE"/>
      </a:lt1>
      <a:dk2>
        <a:srgbClr val="83003D"/>
      </a:dk2>
      <a:lt2>
        <a:srgbClr val="A70050"/>
      </a:lt2>
      <a:accent1>
        <a:srgbClr val="E5007E"/>
      </a:accent1>
      <a:accent2>
        <a:srgbClr val="007FA3"/>
      </a:accent2>
      <a:accent3>
        <a:srgbClr val="00BE6E"/>
      </a:accent3>
      <a:accent4>
        <a:srgbClr val="F48E2F"/>
      </a:accent4>
      <a:accent5>
        <a:srgbClr val="E20044"/>
      </a:accent5>
      <a:accent6>
        <a:srgbClr val="C4289B"/>
      </a:accent6>
      <a:hlink>
        <a:srgbClr val="A70050"/>
      </a:hlink>
      <a:folHlink>
        <a:srgbClr val="E500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way_Powerpoint Template_v3" id="{56F830A0-520F-AD4F-B49C-952574B80D1D}" vid="{47542CEC-E56A-3047-AA73-BA144B76B4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4334E90161F04FBC841F5562821D8D" ma:contentTypeVersion="16" ma:contentTypeDescription="Create a new document." ma:contentTypeScope="" ma:versionID="2c4726732bcdd21b7f3a782b905241dc">
  <xsd:schema xmlns:xsd="http://www.w3.org/2001/XMLSchema" xmlns:xs="http://www.w3.org/2001/XMLSchema" xmlns:p="http://schemas.microsoft.com/office/2006/metadata/properties" xmlns:ns3="4fc988d4-577e-42e9-9b2a-2c85a526e18d" xmlns:ns4="405233e3-2b02-4cc3-b510-aa513db20907" targetNamespace="http://schemas.microsoft.com/office/2006/metadata/properties" ma:root="true" ma:fieldsID="f60bc04e6c8d8f7e212387c893533701" ns3:_="" ns4:_="">
    <xsd:import namespace="4fc988d4-577e-42e9-9b2a-2c85a526e18d"/>
    <xsd:import namespace="405233e3-2b02-4cc3-b510-aa513db20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988d4-577e-42e9-9b2a-2c85a526e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33e3-2b02-4cc3-b510-aa513db209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fc988d4-577e-42e9-9b2a-2c85a526e18d" xsi:nil="true"/>
  </documentManagement>
</p:properties>
</file>

<file path=customXml/itemProps1.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2.xml><?xml version="1.0" encoding="utf-8"?>
<ds:datastoreItem xmlns:ds="http://schemas.openxmlformats.org/officeDocument/2006/customXml" ds:itemID="{B83C5BE4-579E-4EBB-A850-2F3F66AE1931}">
  <ds:schemaRefs>
    <ds:schemaRef ds:uri="405233e3-2b02-4cc3-b510-aa513db20907"/>
    <ds:schemaRef ds:uri="4fc988d4-577e-42e9-9b2a-2c85a526e1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911C0F-FB13-41F5-922E-4F1AD989F613}">
  <ds:schemaRefs>
    <ds:schemaRef ds:uri="405233e3-2b02-4cc3-b510-aa513db20907"/>
    <ds:schemaRef ds:uri="4fc988d4-577e-42e9-9b2a-2c85a526e1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95</TotalTime>
  <Words>4713</Words>
  <Application>Microsoft Office PowerPoint</Application>
  <PresentationFormat>Custom</PresentationFormat>
  <Paragraphs>410</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Inter</vt:lpstr>
      <vt:lpstr>Calibri</vt:lpstr>
      <vt:lpstr>Spectral-Light</vt:lpstr>
      <vt:lpstr>Spectral</vt:lpstr>
      <vt:lpstr>Office Theme</vt:lpstr>
      <vt:lpstr> Academic Promotions Scheme  (February 2025)    Becky Whay Interim Deputy President and Registrar  </vt:lpstr>
      <vt:lpstr>Contents: 1) Overview of Scheme 2) Criteria 3) Final Comments </vt:lpstr>
      <vt:lpstr>Overview</vt:lpstr>
      <vt:lpstr>Key Principles – 1 </vt:lpstr>
      <vt:lpstr>Key Principles – 2 </vt:lpstr>
      <vt:lpstr>Key Principles – Appeals – 1  </vt:lpstr>
      <vt:lpstr>Key Principles – Appeals – 2  </vt:lpstr>
      <vt:lpstr>Key Principles – Appeals – 3  </vt:lpstr>
      <vt:lpstr>Assessment and Scoring – 1  </vt:lpstr>
      <vt:lpstr>Assessment and Scoring – 2  </vt:lpstr>
      <vt:lpstr>Assessment and Scoring – 3  </vt:lpstr>
      <vt:lpstr>Assessment and Scoring – 4  </vt:lpstr>
      <vt:lpstr>Assessment and Scoring – 5  </vt:lpstr>
      <vt:lpstr>Additional Details – 1  </vt:lpstr>
      <vt:lpstr>Additional Details – 2  </vt:lpstr>
      <vt:lpstr>Additional Details – 3</vt:lpstr>
      <vt:lpstr>Recently introduced grades – 1  </vt:lpstr>
      <vt:lpstr>Recently introduced grades – 2  </vt:lpstr>
      <vt:lpstr>Meeting the Criteria </vt:lpstr>
      <vt:lpstr>Reapplication Rules </vt:lpstr>
      <vt:lpstr>Support Materials </vt:lpstr>
      <vt:lpstr>Additionally </vt:lpstr>
      <vt:lpstr>Criteria</vt:lpstr>
      <vt:lpstr>Core Criteria (SL/AP – Contract Type A) </vt:lpstr>
      <vt:lpstr>Core Criteria (SL/AP – Contract Type B) </vt:lpstr>
      <vt:lpstr>Additional Criteria (SL/AP – Both contract types)</vt:lpstr>
      <vt:lpstr>Criteria (Prof in – Research/Scholarship )</vt:lpstr>
      <vt:lpstr>Criteria (Prof in – Teaching &amp; Learning)</vt:lpstr>
      <vt:lpstr>Criteria (Prof in – Leadership)</vt:lpstr>
      <vt:lpstr>Criteria (Prof in – All Tracks)</vt:lpstr>
      <vt:lpstr>Criteria (EP – Research/Scholarship )</vt:lpstr>
      <vt:lpstr>Criteria (EP – Teaching &amp; Learning)</vt:lpstr>
      <vt:lpstr>Criteria (EP – Leadership)</vt:lpstr>
      <vt:lpstr>Criteria (EP – All Tracks)</vt:lpstr>
      <vt:lpstr>Final Comments</vt:lpstr>
      <vt:lpstr>Professional Conduct</vt:lpstr>
      <vt:lpstr>Additional Advice – 1</vt:lpstr>
      <vt:lpstr>Additional Advice – 2</vt:lpstr>
      <vt:lpstr>Deadlines</vt:lpstr>
      <vt:lpstr>Information/Websites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slides</dc:title>
  <dc:creator>Alex Seawright</dc:creator>
  <cp:lastModifiedBy>O'Donovan, Órla</cp:lastModifiedBy>
  <cp:revision>4</cp:revision>
  <dcterms:created xsi:type="dcterms:W3CDTF">2022-08-02T10:02:09Z</dcterms:created>
  <dcterms:modified xsi:type="dcterms:W3CDTF">2025-02-12T10:42:10Z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0x010100124334E90161F04FBC841F5562821D8D</vt:lpwstr>
  </property>
</Properties>
</file>