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783213" cy="43815000"/>
  <p:notesSz cx="6886575" cy="100187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0"/>
    <p:restoredTop sz="94689"/>
  </p:normalViewPr>
  <p:slideViewPr>
    <p:cSldViewPr>
      <p:cViewPr>
        <p:scale>
          <a:sx n="14" d="100"/>
          <a:sy n="14" d="100"/>
        </p:scale>
        <p:origin x="840" y="5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86575" cy="100187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73388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89640" tIns="44640" rIns="89640" bIns="44640" numCol="1" anchor="t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ea typeface="DejaVuSans" charset="0"/>
                <a:cs typeface="DejaVuSan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67150" y="0"/>
            <a:ext cx="3046413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89640" tIns="44640" rIns="89640" bIns="4464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ea typeface="DejaVuSans" charset="0"/>
                <a:cs typeface="DejaVuSan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05025" y="-15422563"/>
            <a:ext cx="2632075" cy="360918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892175" y="4797425"/>
            <a:ext cx="5054600" cy="449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89640" tIns="44640" rIns="89640" bIns="4464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520238"/>
            <a:ext cx="2973388" cy="522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89640" tIns="44640" rIns="89640" bIns="44640" numCol="1" anchor="b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ea typeface="DejaVuSans" charset="0"/>
                <a:cs typeface="DejaVuSan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67150" y="9520238"/>
            <a:ext cx="3046413" cy="522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89640" tIns="44640" rIns="89640" bIns="4464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ea typeface="DejaVuSans" charset="0"/>
                <a:cs typeface="DejaVuSans" charset="0"/>
              </a:defRPr>
            </a:lvl1pPr>
          </a:lstStyle>
          <a:p>
            <a:pPr>
              <a:defRPr/>
            </a:pPr>
            <a:fld id="{1F5D7876-AF4B-4441-95A0-48DB80C4FF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9170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9pPr>
          </a:lstStyle>
          <a:p>
            <a:fld id="{E4B92A8D-FC5E-4B2E-BBA2-BDE244D933A0}" type="slidenum">
              <a:rPr lang="en-GB" sz="1200" smtClean="0">
                <a:solidFill>
                  <a:srgbClr val="000000"/>
                </a:solidFill>
                <a:ea typeface="DejaVuSans" charset="0"/>
                <a:cs typeface="DejaVuSans" charset="0"/>
              </a:rPr>
              <a:pPr/>
              <a:t>1</a:t>
            </a:fld>
            <a:endParaRPr lang="en-GB" sz="1200">
              <a:solidFill>
                <a:srgbClr val="000000"/>
              </a:solidFill>
              <a:ea typeface="DejaVuSans" charset="0"/>
              <a:cs typeface="DejaVuSans" charset="0"/>
            </a:endParaRPr>
          </a:p>
        </p:txBody>
      </p:sp>
      <p:sp>
        <p:nvSpPr>
          <p:cNvPr id="51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9256713" y="-15422563"/>
            <a:ext cx="25357138" cy="36093401"/>
          </a:xfrm>
          <a:ln/>
        </p:spPr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92175" y="4797425"/>
            <a:ext cx="5056188" cy="4498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8225" y="13611225"/>
            <a:ext cx="26166763" cy="93916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18038" y="24828500"/>
            <a:ext cx="21547137" cy="1119663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D8F1D-E08E-43CC-BC19-E6556A54D2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060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EB500-426D-45D4-A56E-F85EB03C8E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12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34488" y="3895725"/>
            <a:ext cx="6540500" cy="35048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08225" y="3895725"/>
            <a:ext cx="19473863" cy="35048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7CED2-86F7-44BF-B606-E85BC2A1DF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766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02DD5-5D40-4781-ACBE-BFA32ED1DB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87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050" y="28155900"/>
            <a:ext cx="26165175" cy="870108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050" y="18570575"/>
            <a:ext cx="26165175" cy="95853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8F91D-54F4-40A1-B6A7-56FEE09F30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4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08225" y="12657138"/>
            <a:ext cx="13006388" cy="26287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67013" y="12657138"/>
            <a:ext cx="13007975" cy="26287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C271F-90C8-4D54-AB9C-E7245003EE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55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875" y="1754188"/>
            <a:ext cx="27703463" cy="73025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875" y="9807575"/>
            <a:ext cx="13600113" cy="40878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9875" y="13895388"/>
            <a:ext cx="13600113" cy="252444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636875" y="9807575"/>
            <a:ext cx="13606463" cy="40878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636875" y="13895388"/>
            <a:ext cx="13606463" cy="252444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E9501-0C6D-4B71-8823-35D1537C96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267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F7A20-FB31-4062-A8B8-74AE482EE0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282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09C62-2AF1-4074-9487-172E9A3C99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166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875" y="1744663"/>
            <a:ext cx="10126663" cy="7424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34838" y="1744663"/>
            <a:ext cx="17208500" cy="37395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875" y="9169400"/>
            <a:ext cx="10126663" cy="29970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CD95F-907B-4589-83F8-591E60998A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939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4088" y="30670500"/>
            <a:ext cx="18468975" cy="36210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34088" y="3914775"/>
            <a:ext cx="18468975" cy="2628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34088" y="34291588"/>
            <a:ext cx="18468975" cy="51419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34366-9834-4360-AB55-FB3E0D479A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124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F9EFF"/>
            </a:gs>
            <a:gs pos="100000">
              <a:srgbClr val="CDF1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308225" y="3895725"/>
            <a:ext cx="26166763" cy="730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25880" tIns="212760" rIns="425880" bIns="212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08225" y="12657138"/>
            <a:ext cx="26166763" cy="262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25880" tIns="212760" rIns="425880" bIns="212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2308225" y="39919275"/>
            <a:ext cx="6411913" cy="2921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425880" tIns="212760" rIns="425880" bIns="212760" numCol="1" anchor="t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6500">
                <a:solidFill>
                  <a:srgbClr val="000000"/>
                </a:solidFill>
                <a:ea typeface="DejaVuSans" charset="0"/>
                <a:cs typeface="DejaVuSan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10518775" y="39919275"/>
            <a:ext cx="9745663" cy="2921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425880" tIns="212760" rIns="425880" bIns="21276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6500">
                <a:solidFill>
                  <a:srgbClr val="000000"/>
                </a:solidFill>
                <a:ea typeface="DejaVuSans" charset="0"/>
                <a:cs typeface="DejaVuSan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22063075" y="39919275"/>
            <a:ext cx="6411913" cy="2921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425880" tIns="212760" rIns="425880" bIns="21276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6500">
                <a:solidFill>
                  <a:srgbClr val="000000"/>
                </a:solidFill>
                <a:ea typeface="DejaVuSans" charset="0"/>
                <a:cs typeface="DejaVuSans" charset="0"/>
              </a:defRPr>
            </a:lvl1pPr>
          </a:lstStyle>
          <a:p>
            <a:pPr>
              <a:defRPr/>
            </a:pPr>
            <a:fld id="{B239C09C-EA09-48D1-949B-1FE2C0E06F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5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500">
          <a:solidFill>
            <a:srgbClr val="000000"/>
          </a:solidFill>
          <a:latin typeface="Times New Roman" pitchFamily="16" charset="0"/>
          <a:ea typeface="AR PL ShanHeiSun Uni" charset="0"/>
          <a:cs typeface="AR PL ShanHeiSun Uni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500">
          <a:solidFill>
            <a:srgbClr val="000000"/>
          </a:solidFill>
          <a:latin typeface="Times New Roman" pitchFamily="16" charset="0"/>
          <a:ea typeface="AR PL ShanHeiSun Uni" charset="0"/>
          <a:cs typeface="AR PL ShanHeiSun Uni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500">
          <a:solidFill>
            <a:srgbClr val="000000"/>
          </a:solidFill>
          <a:latin typeface="Times New Roman" pitchFamily="16" charset="0"/>
          <a:ea typeface="AR PL ShanHeiSun Uni" charset="0"/>
          <a:cs typeface="AR PL ShanHeiSun Uni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500">
          <a:solidFill>
            <a:srgbClr val="000000"/>
          </a:solidFill>
          <a:latin typeface="Times New Roman" pitchFamily="16" charset="0"/>
          <a:ea typeface="AR PL ShanHeiSun Uni" charset="0"/>
          <a:cs typeface="AR PL ShanHeiSun Uni" charset="0"/>
        </a:defRPr>
      </a:lvl5pPr>
      <a:lvl6pPr marL="4572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500">
          <a:solidFill>
            <a:srgbClr val="000000"/>
          </a:solidFill>
          <a:latin typeface="Times New Roman" pitchFamily="16" charset="0"/>
          <a:ea typeface="AR PL ShanHeiSun Uni" charset="0"/>
          <a:cs typeface="AR PL ShanHeiSun Uni" charset="0"/>
        </a:defRPr>
      </a:lvl6pPr>
      <a:lvl7pPr marL="9144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500">
          <a:solidFill>
            <a:srgbClr val="000000"/>
          </a:solidFill>
          <a:latin typeface="Times New Roman" pitchFamily="16" charset="0"/>
          <a:ea typeface="AR PL ShanHeiSun Uni" charset="0"/>
          <a:cs typeface="AR PL ShanHeiSun Uni" charset="0"/>
        </a:defRPr>
      </a:lvl7pPr>
      <a:lvl8pPr marL="1371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500">
          <a:solidFill>
            <a:srgbClr val="000000"/>
          </a:solidFill>
          <a:latin typeface="Times New Roman" pitchFamily="16" charset="0"/>
          <a:ea typeface="AR PL ShanHeiSun Uni" charset="0"/>
          <a:cs typeface="AR PL ShanHeiSun Uni" charset="0"/>
        </a:defRPr>
      </a:lvl8pPr>
      <a:lvl9pPr marL="18288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500">
          <a:solidFill>
            <a:srgbClr val="000000"/>
          </a:solidFill>
          <a:latin typeface="Times New Roman" pitchFamily="16" charset="0"/>
          <a:ea typeface="AR PL ShanHeiSun Uni" charset="0"/>
          <a:cs typeface="AR PL ShanHeiSun Uni" charset="0"/>
        </a:defRPr>
      </a:lvl9pPr>
    </p:titleStyle>
    <p:bodyStyle>
      <a:lvl1pPr marL="1595438" indent="-1595438" algn="l" defTabSz="449263" rtl="0" eaLnBrk="0" fontAlgn="base" hangingPunct="0">
        <a:spcBef>
          <a:spcPts val="37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14900">
          <a:solidFill>
            <a:srgbClr val="000000"/>
          </a:solidFill>
          <a:latin typeface="+mn-lt"/>
          <a:ea typeface="+mn-ea"/>
          <a:cs typeface="+mn-cs"/>
        </a:defRPr>
      </a:lvl1pPr>
      <a:lvl2pPr marL="3457575" indent="-1328738" algn="l" defTabSz="449263" rtl="0" eaLnBrk="0" fontAlgn="base" hangingPunct="0">
        <a:spcBef>
          <a:spcPts val="32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13100">
          <a:solidFill>
            <a:srgbClr val="000000"/>
          </a:solidFill>
          <a:latin typeface="+mn-lt"/>
          <a:ea typeface="+mn-ea"/>
          <a:cs typeface="+mn-cs"/>
        </a:defRPr>
      </a:lvl2pPr>
      <a:lvl3pPr marL="5321300" indent="-1065213" algn="l" defTabSz="449263" rtl="0" eaLnBrk="0" fontAlgn="base" hangingPunct="0">
        <a:spcBef>
          <a:spcPts val="2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11200">
          <a:solidFill>
            <a:srgbClr val="000000"/>
          </a:solidFill>
          <a:latin typeface="+mn-lt"/>
          <a:ea typeface="+mn-ea"/>
          <a:cs typeface="+mn-cs"/>
        </a:defRPr>
      </a:lvl3pPr>
      <a:lvl4pPr marL="7450138" indent="-1063625" algn="l" defTabSz="449263" rtl="0" eaLnBrk="0" fontAlgn="base" hangingPunct="0">
        <a:spcBef>
          <a:spcPts val="23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9300">
          <a:solidFill>
            <a:srgbClr val="000000"/>
          </a:solidFill>
          <a:latin typeface="+mn-lt"/>
          <a:ea typeface="+mn-ea"/>
          <a:cs typeface="+mn-cs"/>
        </a:defRPr>
      </a:lvl4pPr>
      <a:lvl5pPr marL="9578975" indent="-1062038" algn="l" defTabSz="449263" rtl="0" eaLnBrk="0" fontAlgn="base" hangingPunct="0">
        <a:spcBef>
          <a:spcPts val="23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9300">
          <a:solidFill>
            <a:srgbClr val="000000"/>
          </a:solidFill>
          <a:latin typeface="+mn-lt"/>
          <a:ea typeface="+mn-ea"/>
          <a:cs typeface="+mn-cs"/>
        </a:defRPr>
      </a:lvl5pPr>
      <a:lvl6pPr marL="10036175" indent="-1062038" algn="l" defTabSz="449263" rtl="0" eaLnBrk="0" fontAlgn="base" hangingPunct="0">
        <a:spcBef>
          <a:spcPts val="23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9300">
          <a:solidFill>
            <a:srgbClr val="000000"/>
          </a:solidFill>
          <a:latin typeface="+mn-lt"/>
          <a:ea typeface="+mn-ea"/>
          <a:cs typeface="+mn-cs"/>
        </a:defRPr>
      </a:lvl6pPr>
      <a:lvl7pPr marL="10493375" indent="-1062038" algn="l" defTabSz="449263" rtl="0" eaLnBrk="0" fontAlgn="base" hangingPunct="0">
        <a:spcBef>
          <a:spcPts val="23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9300">
          <a:solidFill>
            <a:srgbClr val="000000"/>
          </a:solidFill>
          <a:latin typeface="+mn-lt"/>
          <a:ea typeface="+mn-ea"/>
          <a:cs typeface="+mn-cs"/>
        </a:defRPr>
      </a:lvl7pPr>
      <a:lvl8pPr marL="10950575" indent="-1062038" algn="l" defTabSz="449263" rtl="0" eaLnBrk="0" fontAlgn="base" hangingPunct="0">
        <a:spcBef>
          <a:spcPts val="23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9300">
          <a:solidFill>
            <a:srgbClr val="000000"/>
          </a:solidFill>
          <a:latin typeface="+mn-lt"/>
          <a:ea typeface="+mn-ea"/>
          <a:cs typeface="+mn-cs"/>
        </a:defRPr>
      </a:lvl8pPr>
      <a:lvl9pPr marL="11407775" indent="-1062038" algn="l" defTabSz="449263" rtl="0" eaLnBrk="0" fontAlgn="base" hangingPunct="0">
        <a:spcBef>
          <a:spcPts val="23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93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E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0" y="4876800"/>
            <a:ext cx="30784800" cy="325438"/>
          </a:xfrm>
          <a:prstGeom prst="rect">
            <a:avLst/>
          </a:prstGeom>
          <a:gradFill rotWithShape="0">
            <a:gsLst>
              <a:gs pos="0">
                <a:srgbClr val="CC3300"/>
              </a:gs>
              <a:gs pos="50000">
                <a:srgbClr val="FFCC00"/>
              </a:gs>
              <a:gs pos="100000">
                <a:srgbClr val="CC3300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20498518" y="-11534267"/>
            <a:ext cx="8150981" cy="169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0" tIns="360000" rIns="360000" bIns="360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AR PL ShanHeiSun Uni" charset="0"/>
                <a:cs typeface="AR PL ShanHeiSun Uni" charset="0"/>
              </a:defRPr>
            </a:lvl9pPr>
          </a:lstStyle>
          <a:p>
            <a:pPr algn="ctr">
              <a:spcBef>
                <a:spcPts val="1250"/>
              </a:spcBef>
              <a:buFont typeface="Arial" charset="0"/>
              <a:buNone/>
            </a:pPr>
            <a:endParaRPr lang="en-GB" sz="5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73" name="Rectangle 24"/>
          <p:cNvSpPr>
            <a:spLocks noChangeArrowheads="1"/>
          </p:cNvSpPr>
          <p:nvPr/>
        </p:nvSpPr>
        <p:spPr bwMode="auto">
          <a:xfrm>
            <a:off x="0" y="0"/>
            <a:ext cx="30784800" cy="43815000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30783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Image preview">
            <a:extLst>
              <a:ext uri="{FF2B5EF4-FFF2-40B4-BE49-F238E27FC236}">
                <a16:creationId xmlns:a16="http://schemas.microsoft.com/office/drawing/2014/main" id="{B7487217-BBA8-EA26-9412-22E004C31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1361" y="457199"/>
            <a:ext cx="5421957" cy="216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black letter with white text&#10;&#10;Description automatically generated">
            <a:extLst>
              <a:ext uri="{FF2B5EF4-FFF2-40B4-BE49-F238E27FC236}">
                <a16:creationId xmlns:a16="http://schemas.microsoft.com/office/drawing/2014/main" id="{BC6BE85D-CB16-71B3-8A5E-B6F9111F35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5347" y="3021768"/>
            <a:ext cx="5397971" cy="1619391"/>
          </a:xfrm>
          <a:prstGeom prst="rect">
            <a:avLst/>
          </a:prstGeom>
        </p:spPr>
      </p:pic>
      <p:pic>
        <p:nvPicPr>
          <p:cNvPr id="9" name="Picture 8" descr="A black background with blue and grey text&#10;&#10;Description automatically generated">
            <a:extLst>
              <a:ext uri="{FF2B5EF4-FFF2-40B4-BE49-F238E27FC236}">
                <a16:creationId xmlns:a16="http://schemas.microsoft.com/office/drawing/2014/main" id="{B69A3680-1226-38D3-47EA-9BD56118E2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3489" y="361572"/>
            <a:ext cx="5408638" cy="21634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B919710-47E0-A843-D003-BFFACEB1DE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047" t="19147" r="13139" b="26899"/>
          <a:stretch/>
        </p:blipFill>
        <p:spPr>
          <a:xfrm>
            <a:off x="616091" y="457199"/>
            <a:ext cx="9652555" cy="41356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B3BF1D-2FB6-A42A-0A9A-B592E0311D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5208" y="2973466"/>
            <a:ext cx="1434318" cy="16193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0A3373-9B89-38C6-D8D6-10F884D57B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1416" y="2945010"/>
            <a:ext cx="6778842" cy="161939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AR PL ShanHeiSun Uni"/>
        <a:cs typeface="AR PL ShanHeiSun Uni"/>
      </a:majorFont>
      <a:minorFont>
        <a:latin typeface="Times New Roman"/>
        <a:ea typeface="AR PL ShanHeiSun Uni"/>
        <a:cs typeface="AR PL ShanHeiSun Un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1</Words>
  <Application>Microsoft Macintosh PowerPoint</Application>
  <PresentationFormat>Custom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DejaVuSans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Medical Illustration Unit</dc:creator>
  <cp:lastModifiedBy>Conor Byrne</cp:lastModifiedBy>
  <cp:revision>46</cp:revision>
  <dcterms:created xsi:type="dcterms:W3CDTF">2014-04-06T17:55:30Z</dcterms:created>
  <dcterms:modified xsi:type="dcterms:W3CDTF">2026-07-14T14:11:35Z</dcterms:modified>
</cp:coreProperties>
</file>